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tags/tag6.xml" ContentType="application/vnd.openxmlformats-officedocument.presentationml.tags+xml"/>
  <Override PartName="/ppt/tags/tag8.xml" ContentType="application/vnd.openxmlformats-officedocument.presentationml.tag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ags/tag4.xml" ContentType="application/vnd.openxmlformats-officedocument.presentationml.tags+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27.xml" ContentType="application/vnd.openxmlformats-officedocument.presentationml.notesSlide+xml"/>
  <Default Extension="wma" ContentType="audio/x-ms-wma"/>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tags/tag9.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tags/tag7.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tags/tag3.xml" ContentType="application/vnd.openxmlformats-officedocument.presentationml.tags+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notesMasterIdLst>
    <p:notesMasterId r:id="rId30"/>
  </p:notesMasterIdLst>
  <p:sldIdLst>
    <p:sldId id="459" r:id="rId2"/>
    <p:sldId id="326" r:id="rId3"/>
    <p:sldId id="406" r:id="rId4"/>
    <p:sldId id="407" r:id="rId5"/>
    <p:sldId id="408" r:id="rId6"/>
    <p:sldId id="468" r:id="rId7"/>
    <p:sldId id="470" r:id="rId8"/>
    <p:sldId id="471" r:id="rId9"/>
    <p:sldId id="482" r:id="rId10"/>
    <p:sldId id="485" r:id="rId11"/>
    <p:sldId id="473" r:id="rId12"/>
    <p:sldId id="474" r:id="rId13"/>
    <p:sldId id="475" r:id="rId14"/>
    <p:sldId id="483" r:id="rId15"/>
    <p:sldId id="486" r:id="rId16"/>
    <p:sldId id="477" r:id="rId17"/>
    <p:sldId id="463" r:id="rId18"/>
    <p:sldId id="488" r:id="rId19"/>
    <p:sldId id="489" r:id="rId20"/>
    <p:sldId id="419" r:id="rId21"/>
    <p:sldId id="457" r:id="rId22"/>
    <p:sldId id="484" r:id="rId23"/>
    <p:sldId id="487" r:id="rId24"/>
    <p:sldId id="422" r:id="rId25"/>
    <p:sldId id="427" r:id="rId26"/>
    <p:sldId id="428" r:id="rId27"/>
    <p:sldId id="439" r:id="rId28"/>
    <p:sldId id="490" r:id="rId29"/>
  </p:sldIdLst>
  <p:sldSz cx="12192000" cy="6858000"/>
  <p:notesSz cx="6858000" cy="9144000"/>
  <p:custDataLst>
    <p:tags r:id="rId31"/>
  </p:custDataLst>
  <p:defaultTex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 xmlns:p15="http://schemas.microsoft.com/office/powerpoint/2012/main">
        <p15:guide id="1" orient="horz" pos="3787">
          <p15:clr>
            <a:srgbClr val="A4A3A4"/>
          </p15:clr>
        </p15:guide>
        <p15:guide id="2" orient="horz" pos="4876">
          <p15:clr>
            <a:srgbClr val="A4A3A4"/>
          </p15:clr>
        </p15:guide>
        <p15:guide id="3" orient="horz" pos="1368">
          <p15:clr>
            <a:srgbClr val="A4A3A4"/>
          </p15:clr>
        </p15:guide>
        <p15:guide id="4" orient="horz" pos="280">
          <p15:clr>
            <a:srgbClr val="A4A3A4"/>
          </p15:clr>
        </p15:guide>
        <p15:guide id="5" orient="horz" pos="5480">
          <p15:clr>
            <a:srgbClr val="A4A3A4"/>
          </p15:clr>
        </p15:guide>
        <p15:guide id="6" orient="horz" pos="2668">
          <p15:clr>
            <a:srgbClr val="A4A3A4"/>
          </p15:clr>
        </p15:guide>
        <p15:guide id="7" orient="horz" pos="3908">
          <p15:clr>
            <a:srgbClr val="A4A3A4"/>
          </p15:clr>
        </p15:guide>
        <p15:guide id="8" orient="horz" pos="2840">
          <p15:clr>
            <a:srgbClr val="A4A3A4"/>
          </p15:clr>
        </p15:guide>
        <p15:guide id="9" pos="644">
          <p15:clr>
            <a:srgbClr val="A4A3A4"/>
          </p15:clr>
        </p15:guide>
        <p15:guide id="10" pos="9596">
          <p15:clr>
            <a:srgbClr val="A4A3A4"/>
          </p15:clr>
        </p15:guide>
        <p15:guide id="11" pos="5120">
          <p15:clr>
            <a:srgbClr val="A4A3A4"/>
          </p15:clr>
        </p15:guide>
        <p15:guide id="12" pos="483">
          <p15:clr>
            <a:srgbClr val="A4A3A4"/>
          </p15:clr>
        </p15:guide>
        <p15:guide id="13" pos="7196">
          <p15:clr>
            <a:srgbClr val="A4A3A4"/>
          </p15:clr>
        </p15:guide>
        <p15:guide id="14"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0"/>
      </p:ext>
    </p:extLst>
  </p:showPr>
  <p:clrMru>
    <a:srgbClr val="CC3300"/>
    <a:srgbClr val="FFFF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52" autoAdjust="0"/>
    <p:restoredTop sz="95405" autoAdjust="0"/>
  </p:normalViewPr>
  <p:slideViewPr>
    <p:cSldViewPr snapToGrid="0">
      <p:cViewPr>
        <p:scale>
          <a:sx n="87" d="100"/>
          <a:sy n="87" d="100"/>
        </p:scale>
        <p:origin x="-1464" y="-588"/>
      </p:cViewPr>
      <p:guideLst>
        <p:guide orient="horz" pos="3787"/>
        <p:guide orient="horz" pos="4876"/>
        <p:guide orient="horz" pos="1368"/>
        <p:guide orient="horz" pos="280"/>
        <p:guide orient="horz" pos="5480"/>
        <p:guide orient="horz" pos="2668"/>
        <p:guide orient="horz" pos="3908"/>
        <p:guide orient="horz" pos="2840"/>
        <p:guide pos="644"/>
        <p:guide pos="9596"/>
        <p:guide pos="5120"/>
        <p:guide pos="483"/>
        <p:guide pos="7196"/>
        <p:guide pos="3840"/>
      </p:guideLst>
    </p:cSldViewPr>
  </p:slideViewPr>
  <p:notesTextViewPr>
    <p:cViewPr>
      <p:scale>
        <a:sx n="1" d="1"/>
        <a:sy n="1" d="1"/>
      </p:scale>
      <p:origin x="0" y="54"/>
    </p:cViewPr>
  </p:notesTextViewPr>
  <p:sorterViewPr>
    <p:cViewPr>
      <p:scale>
        <a:sx n="124" d="100"/>
        <a:sy n="124" d="100"/>
      </p:scale>
      <p:origin x="0" y="0"/>
    </p:cViewPr>
  </p:sorterViewPr>
  <p:gridSpacing cx="73734613" cy="73734613"/>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idx="4294967295"/>
          </p:nvPr>
        </p:nvSpPr>
        <p:spPr bwMode="auto">
          <a:xfrm>
            <a:off x="0" y="0"/>
            <a:ext cx="2971800" cy="458788"/>
          </a:xfrm>
          <a:prstGeom prst="rect">
            <a:avLst/>
          </a:prstGeom>
          <a:noFill/>
          <a:ln>
            <a:noFill/>
          </a:ln>
          <a:extLst/>
        </p:spPr>
        <p:txBody>
          <a:bodyPr vert="horz" wrap="square" lIns="91440" tIns="45720" rIns="91440" bIns="45720" numCol="1" anchor="t" anchorCtr="0" compatLnSpc="1">
            <a:prstTxWarp prst="textNoShape">
              <a:avLst/>
            </a:prstTxWarp>
          </a:bodyPr>
          <a:lstStyle>
            <a:lvl1pPr>
              <a:defRPr sz="1200">
                <a:latin typeface="微软雅黑" pitchFamily="34" charset="-122"/>
                <a:ea typeface="微软雅黑" pitchFamily="34" charset="-122"/>
              </a:defRPr>
            </a:lvl1pPr>
          </a:lstStyle>
          <a:p>
            <a:pPr>
              <a:defRPr/>
            </a:pPr>
            <a:endParaRPr lang="zh-CN" altLang="zh-CN"/>
          </a:p>
        </p:txBody>
      </p:sp>
      <p:sp>
        <p:nvSpPr>
          <p:cNvPr id="2051" name="日期占位符 2"/>
          <p:cNvSpPr>
            <a:spLocks noGrp="1" noChangeArrowheads="1"/>
          </p:cNvSpPr>
          <p:nvPr>
            <p:ph type="dt" idx="1"/>
          </p:nvPr>
        </p:nvSpPr>
        <p:spPr bwMode="auto">
          <a:xfrm>
            <a:off x="3884613" y="0"/>
            <a:ext cx="2971800" cy="458788"/>
          </a:xfrm>
          <a:prstGeom prst="rect">
            <a:avLst/>
          </a:prstGeom>
          <a:noFill/>
          <a:ln>
            <a:noFill/>
          </a:ln>
          <a:extLst/>
        </p:spPr>
        <p:txBody>
          <a:bodyPr vert="horz" wrap="square" lIns="91440" tIns="45720" rIns="91440" bIns="45720" numCol="1" anchor="t" anchorCtr="0" compatLnSpc="1">
            <a:prstTxWarp prst="textNoShape">
              <a:avLst/>
            </a:prstTxWarp>
          </a:bodyPr>
          <a:lstStyle>
            <a:lvl1pPr algn="r">
              <a:defRPr>
                <a:latin typeface="微软雅黑" pitchFamily="34" charset="-122"/>
                <a:ea typeface="微软雅黑" pitchFamily="34" charset="-122"/>
              </a:defRPr>
            </a:lvl1pPr>
          </a:lstStyle>
          <a:p>
            <a:pPr>
              <a:defRPr/>
            </a:pPr>
            <a:fld id="{5ADA52B7-FDCE-4A66-B899-60363867A990}" type="datetime1">
              <a:rPr lang="zh-CN" altLang="en-US"/>
              <a:pPr>
                <a:defRPr/>
              </a:pPr>
              <a:t>2017/7/10</a:t>
            </a:fld>
            <a:endParaRPr lang="zh-CN" altLang="en-US" sz="1200" dirty="0"/>
          </a:p>
        </p:txBody>
      </p:sp>
      <p:sp>
        <p:nvSpPr>
          <p:cNvPr id="55300" name="幻灯片图像占位符 3"/>
          <p:cNvSpPr>
            <a:spLocks noGrp="1" noRot="1" noChangeAspect="1" noChangeArrowheads="1"/>
          </p:cNvSpPr>
          <p:nvPr>
            <p:ph type="sldImg" idx="2"/>
          </p:nvPr>
        </p:nvSpPr>
        <p:spPr bwMode="auto">
          <a:xfrm>
            <a:off x="685800" y="1143000"/>
            <a:ext cx="5486400" cy="3086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bevel/>
                <a:headEnd/>
                <a:tailEnd/>
              </a14:hiddenLine>
            </a:ext>
          </a:extLst>
        </p:spPr>
      </p:sp>
      <p:sp>
        <p:nvSpPr>
          <p:cNvPr id="54277" name="备注占位符 4"/>
          <p:cNvSpPr>
            <a:spLocks noGrp="1" noRot="1" noChangeAspect="1" noChangeArrowheads="1"/>
          </p:cNvSpPr>
          <p:nvPr/>
        </p:nvSpPr>
        <p:spPr bwMode="auto">
          <a:xfrm>
            <a:off x="685800" y="4400550"/>
            <a:ext cx="5486400" cy="3600450"/>
          </a:xfrm>
          <a:prstGeom prst="rect">
            <a:avLst/>
          </a:prstGeom>
          <a:noFill/>
          <a:ln w="12700">
            <a:noFill/>
            <a:bevel/>
            <a:headEnd/>
            <a:tailEnd/>
          </a:ln>
        </p:spPr>
        <p:txBody>
          <a:bodyPr anchor="ctr"/>
          <a:lstStyle/>
          <a:p>
            <a:pPr defTabSz="0" eaLnBrk="0" hangingPunct="0">
              <a:spcBef>
                <a:spcPct val="30000"/>
              </a:spcBef>
              <a:buFontTx/>
              <a:buNone/>
              <a:defRPr/>
            </a:pPr>
            <a:r>
              <a:rPr lang="zh-CN" altLang="en-US" sz="1200">
                <a:latin typeface="微软雅黑" pitchFamily="34" charset="-122"/>
                <a:ea typeface="微软雅黑" pitchFamily="34" charset="-122"/>
              </a:rPr>
              <a:t>单击此处编辑母版文本样式</a:t>
            </a:r>
          </a:p>
          <a:p>
            <a:pPr defTabSz="0" eaLnBrk="0" hangingPunct="0">
              <a:spcBef>
                <a:spcPct val="30000"/>
              </a:spcBef>
              <a:buFontTx/>
              <a:buNone/>
              <a:defRPr/>
            </a:pPr>
            <a:r>
              <a:rPr lang="zh-CN" altLang="en-US" sz="1200">
                <a:latin typeface="微软雅黑" pitchFamily="34" charset="-122"/>
                <a:ea typeface="微软雅黑" pitchFamily="34" charset="-122"/>
              </a:rPr>
              <a:t>第二级</a:t>
            </a:r>
          </a:p>
          <a:p>
            <a:pPr defTabSz="0" eaLnBrk="0" hangingPunct="0">
              <a:spcBef>
                <a:spcPct val="30000"/>
              </a:spcBef>
              <a:buFontTx/>
              <a:buNone/>
              <a:defRPr/>
            </a:pPr>
            <a:r>
              <a:rPr lang="zh-CN" altLang="en-US" sz="1200">
                <a:latin typeface="微软雅黑" pitchFamily="34" charset="-122"/>
                <a:ea typeface="微软雅黑" pitchFamily="34" charset="-122"/>
              </a:rPr>
              <a:t>第三级</a:t>
            </a:r>
          </a:p>
          <a:p>
            <a:pPr defTabSz="0" eaLnBrk="0" hangingPunct="0">
              <a:spcBef>
                <a:spcPct val="30000"/>
              </a:spcBef>
              <a:buFontTx/>
              <a:buNone/>
              <a:defRPr/>
            </a:pPr>
            <a:r>
              <a:rPr lang="zh-CN" altLang="en-US" sz="1200">
                <a:latin typeface="微软雅黑" pitchFamily="34" charset="-122"/>
                <a:ea typeface="微软雅黑" pitchFamily="34" charset="-122"/>
              </a:rPr>
              <a:t>第四级</a:t>
            </a:r>
          </a:p>
          <a:p>
            <a:pPr defTabSz="0" eaLnBrk="0" hangingPunct="0">
              <a:spcBef>
                <a:spcPct val="30000"/>
              </a:spcBef>
              <a:buFontTx/>
              <a:buNone/>
              <a:defRPr/>
            </a:pPr>
            <a:r>
              <a:rPr lang="zh-CN" altLang="en-US" sz="1200">
                <a:latin typeface="微软雅黑" pitchFamily="34" charset="-122"/>
                <a:ea typeface="微软雅黑" pitchFamily="34" charset="-122"/>
              </a:rPr>
              <a:t>第五级</a:t>
            </a:r>
          </a:p>
        </p:txBody>
      </p:sp>
      <p:sp>
        <p:nvSpPr>
          <p:cNvPr id="2054" name="页脚占位符 5"/>
          <p:cNvSpPr>
            <a:spLocks noGrp="1" noChangeArrowheads="1"/>
          </p:cNvSpPr>
          <p:nvPr>
            <p:ph type="ftr" sz="quarter" idx="4"/>
          </p:nvPr>
        </p:nvSpPr>
        <p:spPr bwMode="auto">
          <a:xfrm>
            <a:off x="0" y="8685213"/>
            <a:ext cx="2971800" cy="458787"/>
          </a:xfrm>
          <a:prstGeom prst="rect">
            <a:avLst/>
          </a:prstGeom>
          <a:noFill/>
          <a:ln>
            <a:noFill/>
          </a:ln>
          <a:extLst/>
        </p:spPr>
        <p:txBody>
          <a:bodyPr vert="horz" wrap="square" lIns="91440" tIns="45720" rIns="91440" bIns="45720" numCol="1" anchor="b" anchorCtr="0" compatLnSpc="1">
            <a:prstTxWarp prst="textNoShape">
              <a:avLst/>
            </a:prstTxWarp>
          </a:bodyPr>
          <a:lstStyle>
            <a:lvl1pPr>
              <a:defRPr sz="1200">
                <a:latin typeface="微软雅黑" pitchFamily="34" charset="-122"/>
                <a:ea typeface="微软雅黑" pitchFamily="34" charset="-122"/>
              </a:defRPr>
            </a:lvl1pPr>
          </a:lstStyle>
          <a:p>
            <a:pPr>
              <a:defRPr/>
            </a:pPr>
            <a:endParaRPr lang="zh-CN" altLang="zh-CN"/>
          </a:p>
        </p:txBody>
      </p:sp>
      <p:sp>
        <p:nvSpPr>
          <p:cNvPr id="2055" name="灯片编号占位符 6"/>
          <p:cNvSpPr>
            <a:spLocks noGrp="1" noChangeArrowheads="1"/>
          </p:cNvSpPr>
          <p:nvPr>
            <p:ph type="sldNum" sz="quarter" idx="5"/>
          </p:nvPr>
        </p:nvSpPr>
        <p:spPr bwMode="auto">
          <a:xfrm>
            <a:off x="3884613" y="8685213"/>
            <a:ext cx="2971800" cy="458787"/>
          </a:xfrm>
          <a:prstGeom prst="rect">
            <a:avLst/>
          </a:prstGeom>
          <a:noFill/>
          <a:ln>
            <a:noFill/>
          </a:ln>
          <a:extLst/>
        </p:spPr>
        <p:txBody>
          <a:bodyPr vert="horz" wrap="square" lIns="91440" tIns="45720" rIns="91440" bIns="45720" numCol="1" anchor="b" anchorCtr="0" compatLnSpc="1">
            <a:prstTxWarp prst="textNoShape">
              <a:avLst/>
            </a:prstTxWarp>
          </a:bodyPr>
          <a:lstStyle>
            <a:lvl1pPr algn="r">
              <a:defRPr>
                <a:latin typeface="微软雅黑" pitchFamily="34" charset="-122"/>
                <a:ea typeface="微软雅黑" pitchFamily="34" charset="-122"/>
              </a:defRPr>
            </a:lvl1pPr>
          </a:lstStyle>
          <a:p>
            <a:pPr>
              <a:defRPr/>
            </a:pPr>
            <a:fld id="{22284C9B-5151-4DDF-B08D-42B273192CED}" type="slidenum">
              <a:rPr lang="zh-CN" altLang="en-US"/>
              <a:pPr>
                <a:defRPr/>
              </a:pPr>
              <a:t>‹#›</a:t>
            </a:fld>
            <a:endParaRPr lang="zh-CN" altLang="en-US" sz="1200" dirty="0"/>
          </a:p>
        </p:txBody>
      </p:sp>
    </p:spTree>
    <p:extLst>
      <p:ext uri="{BB962C8B-B14F-4D97-AF65-F5344CB8AC3E}">
        <p14:creationId xmlns:p14="http://schemas.microsoft.com/office/powerpoint/2010/main" xmlns="" val="3738418436"/>
      </p:ext>
    </p:extLst>
  </p:cSld>
  <p:clrMap bg1="lt1" tx1="dk1" bg2="lt2" tx2="dk2" accent1="accent1" accent2="accent2" accent3="accent3" accent4="accent4" accent5="accent5" accent6="accent6" hlink="hlink" folHlink="folHlink"/>
  <p:hf hdr="0" ftr="0"/>
  <p:notesStyle>
    <a:lvl1pPr algn="l" defTabSz="0"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defTabSz="0"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defTabSz="0"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defTabSz="0"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defTabSz="0"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pPr>
              <a:defRPr/>
            </a:pPr>
            <a:fld id="{5ADA52B7-FDCE-4A66-B899-60363867A990}" type="datetime1">
              <a:rPr lang="zh-CN" altLang="en-US" smtClean="0"/>
              <a:pPr>
                <a:defRPr/>
              </a:pPr>
              <a:t>2017/7/10</a:t>
            </a:fld>
            <a:endParaRPr lang="zh-CN" altLang="en-US" sz="1200" dirty="0"/>
          </a:p>
        </p:txBody>
      </p:sp>
      <p:sp>
        <p:nvSpPr>
          <p:cNvPr id="5" name="灯片编号占位符 4"/>
          <p:cNvSpPr>
            <a:spLocks noGrp="1"/>
          </p:cNvSpPr>
          <p:nvPr>
            <p:ph type="sldNum" sz="quarter" idx="11"/>
          </p:nvPr>
        </p:nvSpPr>
        <p:spPr/>
        <p:txBody>
          <a:bodyPr/>
          <a:lstStyle/>
          <a:p>
            <a:pPr>
              <a:defRPr/>
            </a:pPr>
            <a:fld id="{22284C9B-5151-4DDF-B08D-42B273192CED}" type="slidenum">
              <a:rPr lang="zh-CN" altLang="en-US" smtClean="0"/>
              <a:pPr>
                <a:defRPr/>
              </a:pPr>
              <a:t>1</a:t>
            </a:fld>
            <a:endParaRPr lang="zh-CN" altLang="en-US" sz="1200" dirty="0"/>
          </a:p>
        </p:txBody>
      </p:sp>
    </p:spTree>
    <p:extLst>
      <p:ext uri="{BB962C8B-B14F-4D97-AF65-F5344CB8AC3E}">
        <p14:creationId xmlns:p14="http://schemas.microsoft.com/office/powerpoint/2010/main" xmlns="" val="2013419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pPr>
              <a:defRPr/>
            </a:pPr>
            <a:fld id="{5ADA52B7-FDCE-4A66-B899-60363867A990}" type="datetime1">
              <a:rPr lang="zh-CN" altLang="en-US" smtClean="0"/>
              <a:pPr>
                <a:defRPr/>
              </a:pPr>
              <a:t>2017/7/10</a:t>
            </a:fld>
            <a:endParaRPr lang="zh-CN" altLang="en-US" sz="1200" dirty="0"/>
          </a:p>
        </p:txBody>
      </p:sp>
      <p:sp>
        <p:nvSpPr>
          <p:cNvPr id="5" name="灯片编号占位符 4"/>
          <p:cNvSpPr>
            <a:spLocks noGrp="1"/>
          </p:cNvSpPr>
          <p:nvPr>
            <p:ph type="sldNum" sz="quarter" idx="11"/>
          </p:nvPr>
        </p:nvSpPr>
        <p:spPr/>
        <p:txBody>
          <a:bodyPr/>
          <a:lstStyle/>
          <a:p>
            <a:pPr>
              <a:defRPr/>
            </a:pPr>
            <a:fld id="{22284C9B-5151-4DDF-B08D-42B273192CED}" type="slidenum">
              <a:rPr lang="zh-CN" altLang="en-US" smtClean="0"/>
              <a:pPr>
                <a:defRPr/>
              </a:pPr>
              <a:t>10</a:t>
            </a:fld>
            <a:endParaRPr lang="zh-CN" altLang="en-US" sz="1200" dirty="0"/>
          </a:p>
        </p:txBody>
      </p:sp>
    </p:spTree>
    <p:extLst>
      <p:ext uri="{BB962C8B-B14F-4D97-AF65-F5344CB8AC3E}">
        <p14:creationId xmlns:p14="http://schemas.microsoft.com/office/powerpoint/2010/main" xmlns="" val="11274769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pPr>
              <a:defRPr/>
            </a:pPr>
            <a:fld id="{5ADA52B7-FDCE-4A66-B899-60363867A990}" type="datetime1">
              <a:rPr lang="zh-CN" altLang="en-US" smtClean="0"/>
              <a:pPr>
                <a:defRPr/>
              </a:pPr>
              <a:t>2017/7/10</a:t>
            </a:fld>
            <a:endParaRPr lang="zh-CN" altLang="en-US" sz="1200" dirty="0"/>
          </a:p>
        </p:txBody>
      </p:sp>
      <p:sp>
        <p:nvSpPr>
          <p:cNvPr id="5" name="灯片编号占位符 4"/>
          <p:cNvSpPr>
            <a:spLocks noGrp="1"/>
          </p:cNvSpPr>
          <p:nvPr>
            <p:ph type="sldNum" sz="quarter" idx="11"/>
          </p:nvPr>
        </p:nvSpPr>
        <p:spPr/>
        <p:txBody>
          <a:bodyPr/>
          <a:lstStyle/>
          <a:p>
            <a:pPr>
              <a:defRPr/>
            </a:pPr>
            <a:fld id="{22284C9B-5151-4DDF-B08D-42B273192CED}" type="slidenum">
              <a:rPr lang="zh-CN" altLang="en-US" smtClean="0"/>
              <a:pPr>
                <a:defRPr/>
              </a:pPr>
              <a:t>11</a:t>
            </a:fld>
            <a:endParaRPr lang="zh-CN" altLang="en-US" sz="1200" dirty="0"/>
          </a:p>
        </p:txBody>
      </p:sp>
    </p:spTree>
    <p:extLst>
      <p:ext uri="{BB962C8B-B14F-4D97-AF65-F5344CB8AC3E}">
        <p14:creationId xmlns:p14="http://schemas.microsoft.com/office/powerpoint/2010/main" xmlns="" val="12765067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pPr>
              <a:defRPr/>
            </a:pPr>
            <a:fld id="{5ADA52B7-FDCE-4A66-B899-60363867A990}" type="datetime1">
              <a:rPr lang="zh-CN" altLang="en-US" smtClean="0"/>
              <a:pPr>
                <a:defRPr/>
              </a:pPr>
              <a:t>2017/7/10</a:t>
            </a:fld>
            <a:endParaRPr lang="zh-CN" altLang="en-US" sz="1200" dirty="0"/>
          </a:p>
        </p:txBody>
      </p:sp>
      <p:sp>
        <p:nvSpPr>
          <p:cNvPr id="5" name="灯片编号占位符 4"/>
          <p:cNvSpPr>
            <a:spLocks noGrp="1"/>
          </p:cNvSpPr>
          <p:nvPr>
            <p:ph type="sldNum" sz="quarter" idx="11"/>
          </p:nvPr>
        </p:nvSpPr>
        <p:spPr/>
        <p:txBody>
          <a:bodyPr/>
          <a:lstStyle/>
          <a:p>
            <a:pPr>
              <a:defRPr/>
            </a:pPr>
            <a:fld id="{22284C9B-5151-4DDF-B08D-42B273192CED}" type="slidenum">
              <a:rPr lang="zh-CN" altLang="en-US" smtClean="0"/>
              <a:pPr>
                <a:defRPr/>
              </a:pPr>
              <a:t>12</a:t>
            </a:fld>
            <a:endParaRPr lang="zh-CN" altLang="en-US" sz="1200" dirty="0"/>
          </a:p>
        </p:txBody>
      </p:sp>
    </p:spTree>
    <p:extLst>
      <p:ext uri="{BB962C8B-B14F-4D97-AF65-F5344CB8AC3E}">
        <p14:creationId xmlns:p14="http://schemas.microsoft.com/office/powerpoint/2010/main" xmlns="" val="11930627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pPr>
              <a:defRPr/>
            </a:pPr>
            <a:fld id="{5ADA52B7-FDCE-4A66-B899-60363867A990}" type="datetime1">
              <a:rPr lang="zh-CN" altLang="en-US" smtClean="0"/>
              <a:pPr>
                <a:defRPr/>
              </a:pPr>
              <a:t>2017/7/10</a:t>
            </a:fld>
            <a:endParaRPr lang="zh-CN" altLang="en-US" sz="1200" dirty="0"/>
          </a:p>
        </p:txBody>
      </p:sp>
      <p:sp>
        <p:nvSpPr>
          <p:cNvPr id="5" name="灯片编号占位符 4"/>
          <p:cNvSpPr>
            <a:spLocks noGrp="1"/>
          </p:cNvSpPr>
          <p:nvPr>
            <p:ph type="sldNum" sz="quarter" idx="11"/>
          </p:nvPr>
        </p:nvSpPr>
        <p:spPr/>
        <p:txBody>
          <a:bodyPr/>
          <a:lstStyle/>
          <a:p>
            <a:pPr>
              <a:defRPr/>
            </a:pPr>
            <a:fld id="{22284C9B-5151-4DDF-B08D-42B273192CED}" type="slidenum">
              <a:rPr lang="zh-CN" altLang="en-US" smtClean="0"/>
              <a:pPr>
                <a:defRPr/>
              </a:pPr>
              <a:t>13</a:t>
            </a:fld>
            <a:endParaRPr lang="zh-CN" altLang="en-US" sz="1200" dirty="0"/>
          </a:p>
        </p:txBody>
      </p:sp>
    </p:spTree>
    <p:extLst>
      <p:ext uri="{BB962C8B-B14F-4D97-AF65-F5344CB8AC3E}">
        <p14:creationId xmlns:p14="http://schemas.microsoft.com/office/powerpoint/2010/main" xmlns="" val="4213389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pPr>
              <a:defRPr/>
            </a:pPr>
            <a:fld id="{5ADA52B7-FDCE-4A66-B899-60363867A990}" type="datetime1">
              <a:rPr lang="zh-CN" altLang="en-US" smtClean="0"/>
              <a:pPr>
                <a:defRPr/>
              </a:pPr>
              <a:t>2017/7/10</a:t>
            </a:fld>
            <a:endParaRPr lang="zh-CN" altLang="en-US" sz="1200" dirty="0"/>
          </a:p>
        </p:txBody>
      </p:sp>
      <p:sp>
        <p:nvSpPr>
          <p:cNvPr id="5" name="灯片编号占位符 4"/>
          <p:cNvSpPr>
            <a:spLocks noGrp="1"/>
          </p:cNvSpPr>
          <p:nvPr>
            <p:ph type="sldNum" sz="quarter" idx="11"/>
          </p:nvPr>
        </p:nvSpPr>
        <p:spPr/>
        <p:txBody>
          <a:bodyPr/>
          <a:lstStyle/>
          <a:p>
            <a:pPr>
              <a:defRPr/>
            </a:pPr>
            <a:fld id="{22284C9B-5151-4DDF-B08D-42B273192CED}" type="slidenum">
              <a:rPr lang="zh-CN" altLang="en-US" smtClean="0"/>
              <a:pPr>
                <a:defRPr/>
              </a:pPr>
              <a:t>14</a:t>
            </a:fld>
            <a:endParaRPr lang="zh-CN" altLang="en-US" sz="1200" dirty="0"/>
          </a:p>
        </p:txBody>
      </p:sp>
    </p:spTree>
    <p:extLst>
      <p:ext uri="{BB962C8B-B14F-4D97-AF65-F5344CB8AC3E}">
        <p14:creationId xmlns:p14="http://schemas.microsoft.com/office/powerpoint/2010/main" xmlns="" val="16765581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pPr>
              <a:defRPr/>
            </a:pPr>
            <a:fld id="{5ADA52B7-FDCE-4A66-B899-60363867A990}" type="datetime1">
              <a:rPr lang="zh-CN" altLang="en-US" smtClean="0"/>
              <a:pPr>
                <a:defRPr/>
              </a:pPr>
              <a:t>2017/7/10</a:t>
            </a:fld>
            <a:endParaRPr lang="zh-CN" altLang="en-US" sz="1200" dirty="0"/>
          </a:p>
        </p:txBody>
      </p:sp>
      <p:sp>
        <p:nvSpPr>
          <p:cNvPr id="5" name="灯片编号占位符 4"/>
          <p:cNvSpPr>
            <a:spLocks noGrp="1"/>
          </p:cNvSpPr>
          <p:nvPr>
            <p:ph type="sldNum" sz="quarter" idx="11"/>
          </p:nvPr>
        </p:nvSpPr>
        <p:spPr/>
        <p:txBody>
          <a:bodyPr/>
          <a:lstStyle/>
          <a:p>
            <a:pPr>
              <a:defRPr/>
            </a:pPr>
            <a:fld id="{22284C9B-5151-4DDF-B08D-42B273192CED}" type="slidenum">
              <a:rPr lang="zh-CN" altLang="en-US" smtClean="0"/>
              <a:pPr>
                <a:defRPr/>
              </a:pPr>
              <a:t>15</a:t>
            </a:fld>
            <a:endParaRPr lang="zh-CN" altLang="en-US" sz="1200" dirty="0"/>
          </a:p>
        </p:txBody>
      </p:sp>
    </p:spTree>
    <p:extLst>
      <p:ext uri="{BB962C8B-B14F-4D97-AF65-F5344CB8AC3E}">
        <p14:creationId xmlns:p14="http://schemas.microsoft.com/office/powerpoint/2010/main" xmlns="" val="1127476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pPr>
              <a:defRPr/>
            </a:pPr>
            <a:fld id="{5ADA52B7-FDCE-4A66-B899-60363867A990}" type="datetime1">
              <a:rPr lang="zh-CN" altLang="en-US" smtClean="0"/>
              <a:pPr>
                <a:defRPr/>
              </a:pPr>
              <a:t>2017/7/10</a:t>
            </a:fld>
            <a:endParaRPr lang="zh-CN" altLang="en-US" sz="1200" dirty="0"/>
          </a:p>
        </p:txBody>
      </p:sp>
      <p:sp>
        <p:nvSpPr>
          <p:cNvPr id="5" name="灯片编号占位符 4"/>
          <p:cNvSpPr>
            <a:spLocks noGrp="1"/>
          </p:cNvSpPr>
          <p:nvPr>
            <p:ph type="sldNum" sz="quarter" idx="11"/>
          </p:nvPr>
        </p:nvSpPr>
        <p:spPr/>
        <p:txBody>
          <a:bodyPr/>
          <a:lstStyle/>
          <a:p>
            <a:pPr>
              <a:defRPr/>
            </a:pPr>
            <a:fld id="{22284C9B-5151-4DDF-B08D-42B273192CED}" type="slidenum">
              <a:rPr lang="zh-CN" altLang="en-US" smtClean="0"/>
              <a:pPr>
                <a:defRPr/>
              </a:pPr>
              <a:t>16</a:t>
            </a:fld>
            <a:endParaRPr lang="zh-CN" altLang="en-US" sz="1200" dirty="0"/>
          </a:p>
        </p:txBody>
      </p:sp>
    </p:spTree>
    <p:extLst>
      <p:ext uri="{BB962C8B-B14F-4D97-AF65-F5344CB8AC3E}">
        <p14:creationId xmlns:p14="http://schemas.microsoft.com/office/powerpoint/2010/main" xmlns="" val="14753225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pPr>
              <a:defRPr/>
            </a:pPr>
            <a:fld id="{5ADA52B7-FDCE-4A66-B899-60363867A990}" type="datetime1">
              <a:rPr lang="zh-CN" altLang="en-US" smtClean="0"/>
              <a:pPr>
                <a:defRPr/>
              </a:pPr>
              <a:t>2017/7/10</a:t>
            </a:fld>
            <a:endParaRPr lang="zh-CN" altLang="en-US" sz="1200" dirty="0"/>
          </a:p>
        </p:txBody>
      </p:sp>
      <p:sp>
        <p:nvSpPr>
          <p:cNvPr id="5" name="灯片编号占位符 4"/>
          <p:cNvSpPr>
            <a:spLocks noGrp="1"/>
          </p:cNvSpPr>
          <p:nvPr>
            <p:ph type="sldNum" sz="quarter" idx="11"/>
          </p:nvPr>
        </p:nvSpPr>
        <p:spPr/>
        <p:txBody>
          <a:bodyPr/>
          <a:lstStyle/>
          <a:p>
            <a:pPr>
              <a:defRPr/>
            </a:pPr>
            <a:fld id="{22284C9B-5151-4DDF-B08D-42B273192CED}" type="slidenum">
              <a:rPr lang="zh-CN" altLang="en-US" smtClean="0"/>
              <a:pPr>
                <a:defRPr/>
              </a:pPr>
              <a:t>17</a:t>
            </a:fld>
            <a:endParaRPr lang="zh-CN" altLang="en-US" sz="1200" dirty="0"/>
          </a:p>
        </p:txBody>
      </p:sp>
    </p:spTree>
    <p:extLst>
      <p:ext uri="{BB962C8B-B14F-4D97-AF65-F5344CB8AC3E}">
        <p14:creationId xmlns:p14="http://schemas.microsoft.com/office/powerpoint/2010/main" xmlns="" val="42051556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pPr>
              <a:defRPr/>
            </a:pPr>
            <a:fld id="{5ADA52B7-FDCE-4A66-B899-60363867A990}" type="datetime1">
              <a:rPr lang="zh-CN" altLang="en-US" smtClean="0"/>
              <a:pPr>
                <a:defRPr/>
              </a:pPr>
              <a:t>2017/7/10</a:t>
            </a:fld>
            <a:endParaRPr lang="zh-CN" altLang="en-US" sz="1200" dirty="0"/>
          </a:p>
        </p:txBody>
      </p:sp>
      <p:sp>
        <p:nvSpPr>
          <p:cNvPr id="5" name="灯片编号占位符 4"/>
          <p:cNvSpPr>
            <a:spLocks noGrp="1"/>
          </p:cNvSpPr>
          <p:nvPr>
            <p:ph type="sldNum" sz="quarter" idx="11"/>
          </p:nvPr>
        </p:nvSpPr>
        <p:spPr/>
        <p:txBody>
          <a:bodyPr/>
          <a:lstStyle/>
          <a:p>
            <a:pPr>
              <a:defRPr/>
            </a:pPr>
            <a:fld id="{22284C9B-5151-4DDF-B08D-42B273192CED}" type="slidenum">
              <a:rPr lang="zh-CN" altLang="en-US" smtClean="0"/>
              <a:pPr>
                <a:defRPr/>
              </a:pPr>
              <a:t>18</a:t>
            </a:fld>
            <a:endParaRPr lang="zh-CN" altLang="en-US" sz="1200" dirty="0"/>
          </a:p>
        </p:txBody>
      </p:sp>
    </p:spTree>
    <p:extLst>
      <p:ext uri="{BB962C8B-B14F-4D97-AF65-F5344CB8AC3E}">
        <p14:creationId xmlns:p14="http://schemas.microsoft.com/office/powerpoint/2010/main" xmlns="" val="28622279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0"/>
          </p:nvPr>
        </p:nvSpPr>
        <p:spPr/>
        <p:txBody>
          <a:bodyPr/>
          <a:lstStyle/>
          <a:p>
            <a:pPr>
              <a:defRPr/>
            </a:pPr>
            <a:fld id="{5ADA52B7-FDCE-4A66-B899-60363867A990}" type="datetime1">
              <a:rPr lang="zh-CN" altLang="en-US" smtClean="0"/>
              <a:pPr>
                <a:defRPr/>
              </a:pPr>
              <a:t>2017/7/10</a:t>
            </a:fld>
            <a:endParaRPr lang="zh-CN" altLang="en-US" sz="1200" dirty="0"/>
          </a:p>
        </p:txBody>
      </p:sp>
      <p:sp>
        <p:nvSpPr>
          <p:cNvPr id="5" name="灯片编号占位符 4"/>
          <p:cNvSpPr>
            <a:spLocks noGrp="1"/>
          </p:cNvSpPr>
          <p:nvPr>
            <p:ph type="sldNum" sz="quarter" idx="11"/>
          </p:nvPr>
        </p:nvSpPr>
        <p:spPr/>
        <p:txBody>
          <a:bodyPr/>
          <a:lstStyle/>
          <a:p>
            <a:pPr>
              <a:defRPr/>
            </a:pPr>
            <a:fld id="{22284C9B-5151-4DDF-B08D-42B273192CED}" type="slidenum">
              <a:rPr lang="zh-CN" altLang="en-US" smtClean="0"/>
              <a:pPr>
                <a:defRPr/>
              </a:pPr>
              <a:t>19</a:t>
            </a:fld>
            <a:endParaRPr lang="zh-CN" altLang="en-US" sz="1200" dirty="0"/>
          </a:p>
        </p:txBody>
      </p:sp>
    </p:spTree>
    <p:extLst>
      <p:ext uri="{BB962C8B-B14F-4D97-AF65-F5344CB8AC3E}">
        <p14:creationId xmlns:p14="http://schemas.microsoft.com/office/powerpoint/2010/main" xmlns="" val="2060852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pPr>
              <a:defRPr/>
            </a:pPr>
            <a:fld id="{5ADA52B7-FDCE-4A66-B899-60363867A990}" type="datetime1">
              <a:rPr lang="zh-CN" altLang="en-US" smtClean="0"/>
              <a:pPr>
                <a:defRPr/>
              </a:pPr>
              <a:t>2017/7/10</a:t>
            </a:fld>
            <a:endParaRPr lang="zh-CN" altLang="en-US" sz="1200" dirty="0"/>
          </a:p>
        </p:txBody>
      </p:sp>
      <p:sp>
        <p:nvSpPr>
          <p:cNvPr id="5" name="灯片编号占位符 4"/>
          <p:cNvSpPr>
            <a:spLocks noGrp="1"/>
          </p:cNvSpPr>
          <p:nvPr>
            <p:ph type="sldNum" sz="quarter" idx="11"/>
          </p:nvPr>
        </p:nvSpPr>
        <p:spPr/>
        <p:txBody>
          <a:bodyPr/>
          <a:lstStyle/>
          <a:p>
            <a:pPr>
              <a:defRPr/>
            </a:pPr>
            <a:fld id="{22284C9B-5151-4DDF-B08D-42B273192CED}" type="slidenum">
              <a:rPr lang="zh-CN" altLang="en-US" smtClean="0"/>
              <a:pPr>
                <a:defRPr/>
              </a:pPr>
              <a:t>2</a:t>
            </a:fld>
            <a:endParaRPr lang="zh-CN" altLang="en-US" sz="1200" dirty="0"/>
          </a:p>
        </p:txBody>
      </p:sp>
    </p:spTree>
    <p:extLst>
      <p:ext uri="{BB962C8B-B14F-4D97-AF65-F5344CB8AC3E}">
        <p14:creationId xmlns:p14="http://schemas.microsoft.com/office/powerpoint/2010/main" xmlns="" val="1157850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pPr>
              <a:defRPr/>
            </a:pPr>
            <a:fld id="{5ADA52B7-FDCE-4A66-B899-60363867A990}" type="datetime1">
              <a:rPr lang="zh-CN" altLang="en-US" smtClean="0"/>
              <a:pPr>
                <a:defRPr/>
              </a:pPr>
              <a:t>2017/7/10</a:t>
            </a:fld>
            <a:endParaRPr lang="zh-CN" altLang="en-US" sz="1200" dirty="0"/>
          </a:p>
        </p:txBody>
      </p:sp>
      <p:sp>
        <p:nvSpPr>
          <p:cNvPr id="5" name="灯片编号占位符 4"/>
          <p:cNvSpPr>
            <a:spLocks noGrp="1"/>
          </p:cNvSpPr>
          <p:nvPr>
            <p:ph type="sldNum" sz="quarter" idx="11"/>
          </p:nvPr>
        </p:nvSpPr>
        <p:spPr/>
        <p:txBody>
          <a:bodyPr/>
          <a:lstStyle/>
          <a:p>
            <a:pPr>
              <a:defRPr/>
            </a:pPr>
            <a:fld id="{22284C9B-5151-4DDF-B08D-42B273192CED}" type="slidenum">
              <a:rPr lang="zh-CN" altLang="en-US" smtClean="0"/>
              <a:pPr>
                <a:defRPr/>
              </a:pPr>
              <a:t>20</a:t>
            </a:fld>
            <a:endParaRPr lang="zh-CN" altLang="en-US" sz="1200" dirty="0"/>
          </a:p>
        </p:txBody>
      </p:sp>
    </p:spTree>
    <p:extLst>
      <p:ext uri="{BB962C8B-B14F-4D97-AF65-F5344CB8AC3E}">
        <p14:creationId xmlns:p14="http://schemas.microsoft.com/office/powerpoint/2010/main" xmlns="" val="30969225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pPr>
              <a:defRPr/>
            </a:pPr>
            <a:fld id="{5ADA52B7-FDCE-4A66-B899-60363867A990}" type="datetime1">
              <a:rPr lang="zh-CN" altLang="en-US" smtClean="0"/>
              <a:pPr>
                <a:defRPr/>
              </a:pPr>
              <a:t>2017/7/10</a:t>
            </a:fld>
            <a:endParaRPr lang="zh-CN" altLang="en-US" sz="1200" dirty="0"/>
          </a:p>
        </p:txBody>
      </p:sp>
      <p:sp>
        <p:nvSpPr>
          <p:cNvPr id="5" name="灯片编号占位符 4"/>
          <p:cNvSpPr>
            <a:spLocks noGrp="1"/>
          </p:cNvSpPr>
          <p:nvPr>
            <p:ph type="sldNum" sz="quarter" idx="11"/>
          </p:nvPr>
        </p:nvSpPr>
        <p:spPr/>
        <p:txBody>
          <a:bodyPr/>
          <a:lstStyle/>
          <a:p>
            <a:pPr>
              <a:defRPr/>
            </a:pPr>
            <a:fld id="{22284C9B-5151-4DDF-B08D-42B273192CED}" type="slidenum">
              <a:rPr lang="zh-CN" altLang="en-US" smtClean="0"/>
              <a:pPr>
                <a:defRPr/>
              </a:pPr>
              <a:t>21</a:t>
            </a:fld>
            <a:endParaRPr lang="zh-CN" altLang="en-US" sz="1200" dirty="0"/>
          </a:p>
        </p:txBody>
      </p:sp>
    </p:spTree>
    <p:extLst>
      <p:ext uri="{BB962C8B-B14F-4D97-AF65-F5344CB8AC3E}">
        <p14:creationId xmlns:p14="http://schemas.microsoft.com/office/powerpoint/2010/main" xmlns="" val="755715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pPr>
              <a:defRPr/>
            </a:pPr>
            <a:fld id="{5ADA52B7-FDCE-4A66-B899-60363867A990}" type="datetime1">
              <a:rPr lang="zh-CN" altLang="en-US" smtClean="0"/>
              <a:pPr>
                <a:defRPr/>
              </a:pPr>
              <a:t>2017/7/10</a:t>
            </a:fld>
            <a:endParaRPr lang="zh-CN" altLang="en-US" sz="1200" dirty="0"/>
          </a:p>
        </p:txBody>
      </p:sp>
      <p:sp>
        <p:nvSpPr>
          <p:cNvPr id="5" name="灯片编号占位符 4"/>
          <p:cNvSpPr>
            <a:spLocks noGrp="1"/>
          </p:cNvSpPr>
          <p:nvPr>
            <p:ph type="sldNum" sz="quarter" idx="11"/>
          </p:nvPr>
        </p:nvSpPr>
        <p:spPr/>
        <p:txBody>
          <a:bodyPr/>
          <a:lstStyle/>
          <a:p>
            <a:pPr>
              <a:defRPr/>
            </a:pPr>
            <a:fld id="{22284C9B-5151-4DDF-B08D-42B273192CED}" type="slidenum">
              <a:rPr lang="zh-CN" altLang="en-US" smtClean="0"/>
              <a:pPr>
                <a:defRPr/>
              </a:pPr>
              <a:t>22</a:t>
            </a:fld>
            <a:endParaRPr lang="zh-CN" altLang="en-US" sz="1200" dirty="0"/>
          </a:p>
        </p:txBody>
      </p:sp>
    </p:spTree>
    <p:extLst>
      <p:ext uri="{BB962C8B-B14F-4D97-AF65-F5344CB8AC3E}">
        <p14:creationId xmlns:p14="http://schemas.microsoft.com/office/powerpoint/2010/main" xmlns="" val="16765581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pPr>
              <a:defRPr/>
            </a:pPr>
            <a:fld id="{5ADA52B7-FDCE-4A66-B899-60363867A990}" type="datetime1">
              <a:rPr lang="zh-CN" altLang="en-US" smtClean="0"/>
              <a:pPr>
                <a:defRPr/>
              </a:pPr>
              <a:t>2017/7/10</a:t>
            </a:fld>
            <a:endParaRPr lang="zh-CN" altLang="en-US" sz="1200" dirty="0"/>
          </a:p>
        </p:txBody>
      </p:sp>
      <p:sp>
        <p:nvSpPr>
          <p:cNvPr id="5" name="灯片编号占位符 4"/>
          <p:cNvSpPr>
            <a:spLocks noGrp="1"/>
          </p:cNvSpPr>
          <p:nvPr>
            <p:ph type="sldNum" sz="quarter" idx="11"/>
          </p:nvPr>
        </p:nvSpPr>
        <p:spPr/>
        <p:txBody>
          <a:bodyPr/>
          <a:lstStyle/>
          <a:p>
            <a:pPr>
              <a:defRPr/>
            </a:pPr>
            <a:fld id="{22284C9B-5151-4DDF-B08D-42B273192CED}" type="slidenum">
              <a:rPr lang="zh-CN" altLang="en-US" smtClean="0"/>
              <a:pPr>
                <a:defRPr/>
              </a:pPr>
              <a:t>23</a:t>
            </a:fld>
            <a:endParaRPr lang="zh-CN" altLang="en-US" sz="1200" dirty="0"/>
          </a:p>
        </p:txBody>
      </p:sp>
    </p:spTree>
    <p:extLst>
      <p:ext uri="{BB962C8B-B14F-4D97-AF65-F5344CB8AC3E}">
        <p14:creationId xmlns:p14="http://schemas.microsoft.com/office/powerpoint/2010/main" xmlns="" val="11274769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pPr>
              <a:defRPr/>
            </a:pPr>
            <a:fld id="{5ADA52B7-FDCE-4A66-B899-60363867A990}" type="datetime1">
              <a:rPr lang="zh-CN" altLang="en-US" smtClean="0"/>
              <a:pPr>
                <a:defRPr/>
              </a:pPr>
              <a:t>2017/7/10</a:t>
            </a:fld>
            <a:endParaRPr lang="zh-CN" altLang="en-US" sz="1200" dirty="0"/>
          </a:p>
        </p:txBody>
      </p:sp>
      <p:sp>
        <p:nvSpPr>
          <p:cNvPr id="5" name="灯片编号占位符 4"/>
          <p:cNvSpPr>
            <a:spLocks noGrp="1"/>
          </p:cNvSpPr>
          <p:nvPr>
            <p:ph type="sldNum" sz="quarter" idx="11"/>
          </p:nvPr>
        </p:nvSpPr>
        <p:spPr/>
        <p:txBody>
          <a:bodyPr/>
          <a:lstStyle/>
          <a:p>
            <a:pPr>
              <a:defRPr/>
            </a:pPr>
            <a:fld id="{22284C9B-5151-4DDF-B08D-42B273192CED}" type="slidenum">
              <a:rPr lang="zh-CN" altLang="en-US" smtClean="0"/>
              <a:pPr>
                <a:defRPr/>
              </a:pPr>
              <a:t>24</a:t>
            </a:fld>
            <a:endParaRPr lang="zh-CN" altLang="en-US" sz="1200" dirty="0"/>
          </a:p>
        </p:txBody>
      </p:sp>
    </p:spTree>
    <p:extLst>
      <p:ext uri="{BB962C8B-B14F-4D97-AF65-F5344CB8AC3E}">
        <p14:creationId xmlns:p14="http://schemas.microsoft.com/office/powerpoint/2010/main" xmlns="" val="36210711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pPr>
              <a:defRPr/>
            </a:pPr>
            <a:fld id="{5ADA52B7-FDCE-4A66-B899-60363867A990}" type="datetime1">
              <a:rPr lang="zh-CN" altLang="en-US" smtClean="0"/>
              <a:pPr>
                <a:defRPr/>
              </a:pPr>
              <a:t>2017/7/10</a:t>
            </a:fld>
            <a:endParaRPr lang="zh-CN" altLang="en-US" sz="1200" dirty="0"/>
          </a:p>
        </p:txBody>
      </p:sp>
      <p:sp>
        <p:nvSpPr>
          <p:cNvPr id="5" name="灯片编号占位符 4"/>
          <p:cNvSpPr>
            <a:spLocks noGrp="1"/>
          </p:cNvSpPr>
          <p:nvPr>
            <p:ph type="sldNum" sz="quarter" idx="11"/>
          </p:nvPr>
        </p:nvSpPr>
        <p:spPr/>
        <p:txBody>
          <a:bodyPr/>
          <a:lstStyle/>
          <a:p>
            <a:pPr>
              <a:defRPr/>
            </a:pPr>
            <a:fld id="{22284C9B-5151-4DDF-B08D-42B273192CED}" type="slidenum">
              <a:rPr lang="zh-CN" altLang="en-US" smtClean="0"/>
              <a:pPr>
                <a:defRPr/>
              </a:pPr>
              <a:t>25</a:t>
            </a:fld>
            <a:endParaRPr lang="zh-CN" altLang="en-US" sz="1200" dirty="0"/>
          </a:p>
        </p:txBody>
      </p:sp>
    </p:spTree>
    <p:extLst>
      <p:ext uri="{BB962C8B-B14F-4D97-AF65-F5344CB8AC3E}">
        <p14:creationId xmlns:p14="http://schemas.microsoft.com/office/powerpoint/2010/main" xmlns="" val="173123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pPr>
              <a:defRPr/>
            </a:pPr>
            <a:fld id="{5ADA52B7-FDCE-4A66-B899-60363867A990}" type="datetime1">
              <a:rPr lang="zh-CN" altLang="en-US" smtClean="0"/>
              <a:pPr>
                <a:defRPr/>
              </a:pPr>
              <a:t>2017/7/10</a:t>
            </a:fld>
            <a:endParaRPr lang="zh-CN" altLang="en-US" sz="1200" dirty="0"/>
          </a:p>
        </p:txBody>
      </p:sp>
      <p:sp>
        <p:nvSpPr>
          <p:cNvPr id="5" name="灯片编号占位符 4"/>
          <p:cNvSpPr>
            <a:spLocks noGrp="1"/>
          </p:cNvSpPr>
          <p:nvPr>
            <p:ph type="sldNum" sz="quarter" idx="11"/>
          </p:nvPr>
        </p:nvSpPr>
        <p:spPr/>
        <p:txBody>
          <a:bodyPr/>
          <a:lstStyle/>
          <a:p>
            <a:pPr>
              <a:defRPr/>
            </a:pPr>
            <a:fld id="{22284C9B-5151-4DDF-B08D-42B273192CED}" type="slidenum">
              <a:rPr lang="zh-CN" altLang="en-US" smtClean="0"/>
              <a:pPr>
                <a:defRPr/>
              </a:pPr>
              <a:t>26</a:t>
            </a:fld>
            <a:endParaRPr lang="zh-CN" altLang="en-US" sz="1200" dirty="0"/>
          </a:p>
        </p:txBody>
      </p:sp>
    </p:spTree>
    <p:extLst>
      <p:ext uri="{BB962C8B-B14F-4D97-AF65-F5344CB8AC3E}">
        <p14:creationId xmlns:p14="http://schemas.microsoft.com/office/powerpoint/2010/main" xmlns="" val="19297541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pPr>
              <a:defRPr/>
            </a:pPr>
            <a:fld id="{5ADA52B7-FDCE-4A66-B899-60363867A990}" type="datetime1">
              <a:rPr lang="zh-CN" altLang="en-US" smtClean="0"/>
              <a:pPr>
                <a:defRPr/>
              </a:pPr>
              <a:t>2017/7/10</a:t>
            </a:fld>
            <a:endParaRPr lang="zh-CN" altLang="en-US" sz="1200" dirty="0"/>
          </a:p>
        </p:txBody>
      </p:sp>
      <p:sp>
        <p:nvSpPr>
          <p:cNvPr id="5" name="灯片编号占位符 4"/>
          <p:cNvSpPr>
            <a:spLocks noGrp="1"/>
          </p:cNvSpPr>
          <p:nvPr>
            <p:ph type="sldNum" sz="quarter" idx="11"/>
          </p:nvPr>
        </p:nvSpPr>
        <p:spPr/>
        <p:txBody>
          <a:bodyPr/>
          <a:lstStyle/>
          <a:p>
            <a:pPr>
              <a:defRPr/>
            </a:pPr>
            <a:fld id="{22284C9B-5151-4DDF-B08D-42B273192CED}" type="slidenum">
              <a:rPr lang="zh-CN" altLang="en-US" smtClean="0"/>
              <a:pPr>
                <a:defRPr/>
              </a:pPr>
              <a:t>27</a:t>
            </a:fld>
            <a:endParaRPr lang="zh-CN" altLang="en-US" sz="1200" dirty="0"/>
          </a:p>
        </p:txBody>
      </p:sp>
    </p:spTree>
    <p:extLst>
      <p:ext uri="{BB962C8B-B14F-4D97-AF65-F5344CB8AC3E}">
        <p14:creationId xmlns:p14="http://schemas.microsoft.com/office/powerpoint/2010/main" xmlns="" val="34102247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亮亮图文旗舰店</a:t>
            </a:r>
            <a:r>
              <a:rPr lang="en-US" altLang="zh-CN" smtClean="0"/>
              <a:t>https://liangliangtuwen.tmall.com</a:t>
            </a:r>
            <a:endParaRPr lang="zh-CN" altLang="en-US"/>
          </a:p>
        </p:txBody>
      </p:sp>
      <p:sp>
        <p:nvSpPr>
          <p:cNvPr id="4" name="日期占位符 3"/>
          <p:cNvSpPr>
            <a:spLocks noGrp="1"/>
          </p:cNvSpPr>
          <p:nvPr>
            <p:ph type="dt" idx="10"/>
          </p:nvPr>
        </p:nvSpPr>
        <p:spPr/>
        <p:txBody>
          <a:bodyPr/>
          <a:lstStyle/>
          <a:p>
            <a:pPr>
              <a:defRPr/>
            </a:pPr>
            <a:fld id="{5ADA52B7-FDCE-4A66-B899-60363867A990}" type="datetime1">
              <a:rPr lang="zh-CN" altLang="en-US" smtClean="0"/>
              <a:pPr>
                <a:defRPr/>
              </a:pPr>
              <a:t>2017/7/10</a:t>
            </a:fld>
            <a:endParaRPr lang="zh-CN" altLang="en-US" sz="1200" dirty="0"/>
          </a:p>
        </p:txBody>
      </p:sp>
      <p:sp>
        <p:nvSpPr>
          <p:cNvPr id="5" name="灯片编号占位符 4"/>
          <p:cNvSpPr>
            <a:spLocks noGrp="1"/>
          </p:cNvSpPr>
          <p:nvPr>
            <p:ph type="sldNum" sz="quarter" idx="11"/>
          </p:nvPr>
        </p:nvSpPr>
        <p:spPr/>
        <p:txBody>
          <a:bodyPr/>
          <a:lstStyle/>
          <a:p>
            <a:pPr>
              <a:defRPr/>
            </a:pPr>
            <a:fld id="{22284C9B-5151-4DDF-B08D-42B273192CED}" type="slidenum">
              <a:rPr lang="zh-CN" altLang="en-US" smtClean="0"/>
              <a:pPr>
                <a:defRPr/>
              </a:pPr>
              <a:t>28</a:t>
            </a:fld>
            <a:endParaRPr lang="zh-CN" altLang="en-US" sz="1200" dirty="0"/>
          </a:p>
        </p:txBody>
      </p:sp>
    </p:spTree>
    <p:extLst>
      <p:ext uri="{BB962C8B-B14F-4D97-AF65-F5344CB8AC3E}">
        <p14:creationId xmlns:p14="http://schemas.microsoft.com/office/powerpoint/2010/main" xmlns="" val="2013419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pPr>
              <a:defRPr/>
            </a:pPr>
            <a:fld id="{5ADA52B7-FDCE-4A66-B899-60363867A990}" type="datetime1">
              <a:rPr lang="zh-CN" altLang="en-US" smtClean="0"/>
              <a:pPr>
                <a:defRPr/>
              </a:pPr>
              <a:t>2017/7/10</a:t>
            </a:fld>
            <a:endParaRPr lang="zh-CN" altLang="en-US" sz="1200" dirty="0"/>
          </a:p>
        </p:txBody>
      </p:sp>
      <p:sp>
        <p:nvSpPr>
          <p:cNvPr id="5" name="灯片编号占位符 4"/>
          <p:cNvSpPr>
            <a:spLocks noGrp="1"/>
          </p:cNvSpPr>
          <p:nvPr>
            <p:ph type="sldNum" sz="quarter" idx="11"/>
          </p:nvPr>
        </p:nvSpPr>
        <p:spPr/>
        <p:txBody>
          <a:bodyPr/>
          <a:lstStyle/>
          <a:p>
            <a:pPr>
              <a:defRPr/>
            </a:pPr>
            <a:fld id="{22284C9B-5151-4DDF-B08D-42B273192CED}" type="slidenum">
              <a:rPr lang="zh-CN" altLang="en-US" smtClean="0"/>
              <a:pPr>
                <a:defRPr/>
              </a:pPr>
              <a:t>3</a:t>
            </a:fld>
            <a:endParaRPr lang="zh-CN" altLang="en-US" sz="1200" dirty="0"/>
          </a:p>
        </p:txBody>
      </p:sp>
    </p:spTree>
    <p:extLst>
      <p:ext uri="{BB962C8B-B14F-4D97-AF65-F5344CB8AC3E}">
        <p14:creationId xmlns:p14="http://schemas.microsoft.com/office/powerpoint/2010/main" xmlns="" val="1676558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pPr>
              <a:defRPr/>
            </a:pPr>
            <a:fld id="{5ADA52B7-FDCE-4A66-B899-60363867A990}" type="datetime1">
              <a:rPr lang="zh-CN" altLang="en-US" smtClean="0"/>
              <a:pPr>
                <a:defRPr/>
              </a:pPr>
              <a:t>2017/7/10</a:t>
            </a:fld>
            <a:endParaRPr lang="zh-CN" altLang="en-US" sz="1200" dirty="0"/>
          </a:p>
        </p:txBody>
      </p:sp>
      <p:sp>
        <p:nvSpPr>
          <p:cNvPr id="5" name="灯片编号占位符 4"/>
          <p:cNvSpPr>
            <a:spLocks noGrp="1"/>
          </p:cNvSpPr>
          <p:nvPr>
            <p:ph type="sldNum" sz="quarter" idx="11"/>
          </p:nvPr>
        </p:nvSpPr>
        <p:spPr/>
        <p:txBody>
          <a:bodyPr/>
          <a:lstStyle/>
          <a:p>
            <a:pPr>
              <a:defRPr/>
            </a:pPr>
            <a:fld id="{22284C9B-5151-4DDF-B08D-42B273192CED}" type="slidenum">
              <a:rPr lang="zh-CN" altLang="en-US" smtClean="0"/>
              <a:pPr>
                <a:defRPr/>
              </a:pPr>
              <a:t>4</a:t>
            </a:fld>
            <a:endParaRPr lang="zh-CN" altLang="en-US" sz="1200" dirty="0"/>
          </a:p>
        </p:txBody>
      </p:sp>
    </p:spTree>
    <p:extLst>
      <p:ext uri="{BB962C8B-B14F-4D97-AF65-F5344CB8AC3E}">
        <p14:creationId xmlns:p14="http://schemas.microsoft.com/office/powerpoint/2010/main" xmlns="" val="1127476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pPr>
              <a:defRPr/>
            </a:pPr>
            <a:fld id="{5ADA52B7-FDCE-4A66-B899-60363867A990}" type="datetime1">
              <a:rPr lang="zh-CN" altLang="en-US" smtClean="0"/>
              <a:pPr>
                <a:defRPr/>
              </a:pPr>
              <a:t>2017/7/10</a:t>
            </a:fld>
            <a:endParaRPr lang="zh-CN" altLang="en-US" sz="1200" dirty="0"/>
          </a:p>
        </p:txBody>
      </p:sp>
      <p:sp>
        <p:nvSpPr>
          <p:cNvPr id="5" name="灯片编号占位符 4"/>
          <p:cNvSpPr>
            <a:spLocks noGrp="1"/>
          </p:cNvSpPr>
          <p:nvPr>
            <p:ph type="sldNum" sz="quarter" idx="11"/>
          </p:nvPr>
        </p:nvSpPr>
        <p:spPr/>
        <p:txBody>
          <a:bodyPr/>
          <a:lstStyle/>
          <a:p>
            <a:pPr>
              <a:defRPr/>
            </a:pPr>
            <a:fld id="{22284C9B-5151-4DDF-B08D-42B273192CED}" type="slidenum">
              <a:rPr lang="zh-CN" altLang="en-US" smtClean="0"/>
              <a:pPr>
                <a:defRPr/>
              </a:pPr>
              <a:t>5</a:t>
            </a:fld>
            <a:endParaRPr lang="zh-CN" altLang="en-US" sz="1200" dirty="0"/>
          </a:p>
        </p:txBody>
      </p:sp>
    </p:spTree>
    <p:extLst>
      <p:ext uri="{BB962C8B-B14F-4D97-AF65-F5344CB8AC3E}">
        <p14:creationId xmlns:p14="http://schemas.microsoft.com/office/powerpoint/2010/main" xmlns="" val="4156700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pPr>
              <a:defRPr/>
            </a:pPr>
            <a:fld id="{5ADA52B7-FDCE-4A66-B899-60363867A990}" type="datetime1">
              <a:rPr lang="zh-CN" altLang="en-US" smtClean="0"/>
              <a:pPr>
                <a:defRPr/>
              </a:pPr>
              <a:t>2017/7/10</a:t>
            </a:fld>
            <a:endParaRPr lang="zh-CN" altLang="en-US" sz="1200" dirty="0"/>
          </a:p>
        </p:txBody>
      </p:sp>
      <p:sp>
        <p:nvSpPr>
          <p:cNvPr id="5" name="灯片编号占位符 4"/>
          <p:cNvSpPr>
            <a:spLocks noGrp="1"/>
          </p:cNvSpPr>
          <p:nvPr>
            <p:ph type="sldNum" sz="quarter" idx="11"/>
          </p:nvPr>
        </p:nvSpPr>
        <p:spPr/>
        <p:txBody>
          <a:bodyPr/>
          <a:lstStyle/>
          <a:p>
            <a:pPr>
              <a:defRPr/>
            </a:pPr>
            <a:fld id="{22284C9B-5151-4DDF-B08D-42B273192CED}" type="slidenum">
              <a:rPr lang="zh-CN" altLang="en-US" smtClean="0"/>
              <a:pPr>
                <a:defRPr/>
              </a:pPr>
              <a:t>6</a:t>
            </a:fld>
            <a:endParaRPr lang="zh-CN" altLang="en-US" sz="1200" dirty="0"/>
          </a:p>
        </p:txBody>
      </p:sp>
    </p:spTree>
    <p:extLst>
      <p:ext uri="{BB962C8B-B14F-4D97-AF65-F5344CB8AC3E}">
        <p14:creationId xmlns:p14="http://schemas.microsoft.com/office/powerpoint/2010/main" xmlns="" val="3466257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pPr>
              <a:defRPr/>
            </a:pPr>
            <a:fld id="{5ADA52B7-FDCE-4A66-B899-60363867A990}" type="datetime1">
              <a:rPr lang="zh-CN" altLang="en-US" smtClean="0"/>
              <a:pPr>
                <a:defRPr/>
              </a:pPr>
              <a:t>2017/7/10</a:t>
            </a:fld>
            <a:endParaRPr lang="zh-CN" altLang="en-US" sz="1200" dirty="0"/>
          </a:p>
        </p:txBody>
      </p:sp>
      <p:sp>
        <p:nvSpPr>
          <p:cNvPr id="5" name="灯片编号占位符 4"/>
          <p:cNvSpPr>
            <a:spLocks noGrp="1"/>
          </p:cNvSpPr>
          <p:nvPr>
            <p:ph type="sldNum" sz="quarter" idx="11"/>
          </p:nvPr>
        </p:nvSpPr>
        <p:spPr/>
        <p:txBody>
          <a:bodyPr/>
          <a:lstStyle/>
          <a:p>
            <a:pPr>
              <a:defRPr/>
            </a:pPr>
            <a:fld id="{22284C9B-5151-4DDF-B08D-42B273192CED}" type="slidenum">
              <a:rPr lang="zh-CN" altLang="en-US" smtClean="0"/>
              <a:pPr>
                <a:defRPr/>
              </a:pPr>
              <a:t>7</a:t>
            </a:fld>
            <a:endParaRPr lang="zh-CN" altLang="en-US" sz="1200" dirty="0"/>
          </a:p>
        </p:txBody>
      </p:sp>
    </p:spTree>
    <p:extLst>
      <p:ext uri="{BB962C8B-B14F-4D97-AF65-F5344CB8AC3E}">
        <p14:creationId xmlns:p14="http://schemas.microsoft.com/office/powerpoint/2010/main" xmlns="" val="2887410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pPr>
              <a:defRPr/>
            </a:pPr>
            <a:fld id="{5ADA52B7-FDCE-4A66-B899-60363867A990}" type="datetime1">
              <a:rPr lang="zh-CN" altLang="en-US" smtClean="0"/>
              <a:pPr>
                <a:defRPr/>
              </a:pPr>
              <a:t>2017/7/10</a:t>
            </a:fld>
            <a:endParaRPr lang="zh-CN" altLang="en-US" sz="1200" dirty="0"/>
          </a:p>
        </p:txBody>
      </p:sp>
      <p:sp>
        <p:nvSpPr>
          <p:cNvPr id="5" name="灯片编号占位符 4"/>
          <p:cNvSpPr>
            <a:spLocks noGrp="1"/>
          </p:cNvSpPr>
          <p:nvPr>
            <p:ph type="sldNum" sz="quarter" idx="11"/>
          </p:nvPr>
        </p:nvSpPr>
        <p:spPr/>
        <p:txBody>
          <a:bodyPr/>
          <a:lstStyle/>
          <a:p>
            <a:pPr>
              <a:defRPr/>
            </a:pPr>
            <a:fld id="{22284C9B-5151-4DDF-B08D-42B273192CED}" type="slidenum">
              <a:rPr lang="zh-CN" altLang="en-US" smtClean="0"/>
              <a:pPr>
                <a:defRPr/>
              </a:pPr>
              <a:t>8</a:t>
            </a:fld>
            <a:endParaRPr lang="zh-CN" altLang="en-US" sz="1200" dirty="0"/>
          </a:p>
        </p:txBody>
      </p:sp>
    </p:spTree>
    <p:extLst>
      <p:ext uri="{BB962C8B-B14F-4D97-AF65-F5344CB8AC3E}">
        <p14:creationId xmlns:p14="http://schemas.microsoft.com/office/powerpoint/2010/main" xmlns="" val="546591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pPr>
              <a:defRPr/>
            </a:pPr>
            <a:fld id="{5ADA52B7-FDCE-4A66-B899-60363867A990}" type="datetime1">
              <a:rPr lang="zh-CN" altLang="en-US" smtClean="0"/>
              <a:pPr>
                <a:defRPr/>
              </a:pPr>
              <a:t>2017/7/10</a:t>
            </a:fld>
            <a:endParaRPr lang="zh-CN" altLang="en-US" sz="1200" dirty="0"/>
          </a:p>
        </p:txBody>
      </p:sp>
      <p:sp>
        <p:nvSpPr>
          <p:cNvPr id="5" name="灯片编号占位符 4"/>
          <p:cNvSpPr>
            <a:spLocks noGrp="1"/>
          </p:cNvSpPr>
          <p:nvPr>
            <p:ph type="sldNum" sz="quarter" idx="11"/>
          </p:nvPr>
        </p:nvSpPr>
        <p:spPr/>
        <p:txBody>
          <a:bodyPr/>
          <a:lstStyle/>
          <a:p>
            <a:pPr>
              <a:defRPr/>
            </a:pPr>
            <a:fld id="{22284C9B-5151-4DDF-B08D-42B273192CED}" type="slidenum">
              <a:rPr lang="zh-CN" altLang="en-US" smtClean="0"/>
              <a:pPr>
                <a:defRPr/>
              </a:pPr>
              <a:t>9</a:t>
            </a:fld>
            <a:endParaRPr lang="zh-CN" altLang="en-US" sz="1200" dirty="0"/>
          </a:p>
        </p:txBody>
      </p:sp>
    </p:spTree>
    <p:extLst>
      <p:ext uri="{BB962C8B-B14F-4D97-AF65-F5344CB8AC3E}">
        <p14:creationId xmlns:p14="http://schemas.microsoft.com/office/powerpoint/2010/main" xmlns="" val="1676558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xmlns="" val="3918651656"/>
      </p:ext>
    </p:extLst>
  </p:cSld>
  <p:clrMapOvr>
    <a:masterClrMapping/>
  </p:clrMapOvr>
  <mc:AlternateContent xmlns:mc="http://schemas.openxmlformats.org/markup-compatibility/2006">
    <mc:Choice xmlns:p14="http://schemas.microsoft.com/office/powerpoint/2010/main" xmlns="" Requires="p14">
      <p:transition p14:dur="10" advClick="0" advTm="0">
        <p:fade/>
      </p:transition>
    </mc:Choice>
    <mc:Fallback>
      <p:transition advClick="0" advTm="0">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924854076"/>
      </p:ext>
    </p:extLst>
  </p:cSld>
  <p:clrMapOvr>
    <a:masterClrMapping/>
  </p:clrMapOvr>
  <mc:AlternateContent xmlns:mc="http://schemas.openxmlformats.org/markup-compatibility/2006">
    <mc:Choice xmlns:p14="http://schemas.microsoft.com/office/powerpoint/2010/main" xmlns="" Requires="p14">
      <p:transition p14:dur="10" advClick="0" advTm="0">
        <p:fade/>
      </p:transition>
    </mc:Choice>
    <mc:Fallback>
      <p:transition advClick="0"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3684562690"/>
      </p:ext>
    </p:extLst>
  </p:cSld>
  <p:clrMapOvr>
    <a:masterClrMapping/>
  </p:clrMapOvr>
  <mc:AlternateContent xmlns:mc="http://schemas.openxmlformats.org/markup-compatibility/2006">
    <mc:Choice xmlns:p14="http://schemas.microsoft.com/office/powerpoint/2010/main" xmlns="" Requires="p14">
      <p:transition p14:dur="10" advClick="0" advTm="0">
        <p:fade/>
      </p:transition>
    </mc:Choice>
    <mc:Fallback>
      <p:transition advClick="0" advTm="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xmlns="" val="4221304402"/>
      </p:ext>
    </p:extLst>
  </p:cSld>
  <p:clrMapOvr>
    <a:masterClrMapping/>
  </p:clrMapOvr>
  <mc:AlternateContent xmlns:mc="http://schemas.openxmlformats.org/markup-compatibility/2006">
    <mc:Choice xmlns:p14="http://schemas.microsoft.com/office/powerpoint/2010/main" xmlns="" Requires="p14">
      <p:transition p14:dur="10" advClick="0" advTm="0">
        <p:fade/>
      </p:transition>
    </mc:Choice>
    <mc:Fallback>
      <p:transition advClick="0" advTm="0">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1964586242"/>
      </p:ext>
    </p:extLst>
  </p:cSld>
  <p:clrMapOvr>
    <a:masterClrMapping/>
  </p:clrMapOvr>
  <mc:AlternateContent xmlns:mc="http://schemas.openxmlformats.org/markup-compatibility/2006">
    <mc:Choice xmlns:p14="http://schemas.microsoft.com/office/powerpoint/2010/main" xmlns="" Requires="p14">
      <p:transition p14:dur="10" advClick="0" advTm="0">
        <p:fade/>
      </p:transition>
    </mc:Choice>
    <mc:Fallback>
      <p:transition advClick="0" advTm="0">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xmlns="" val="2293023329"/>
      </p:ext>
    </p:extLst>
  </p:cSld>
  <p:clrMapOvr>
    <a:masterClrMapping/>
  </p:clrMapOvr>
  <mc:AlternateContent xmlns:mc="http://schemas.openxmlformats.org/markup-compatibility/2006">
    <mc:Choice xmlns:p14="http://schemas.microsoft.com/office/powerpoint/2010/main" xmlns="" Requires="p14">
      <p:transition p14:dur="10" advClick="0" advTm="0">
        <p:fade/>
      </p:transition>
    </mc:Choice>
    <mc:Fallback>
      <p:transition advClick="0"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1610728404"/>
      </p:ext>
    </p:extLst>
  </p:cSld>
  <p:clrMapOvr>
    <a:masterClrMapping/>
  </p:clrMapOvr>
  <mc:AlternateContent xmlns:mc="http://schemas.openxmlformats.org/markup-compatibility/2006">
    <mc:Choice xmlns:p14="http://schemas.microsoft.com/office/powerpoint/2010/main" xmlns="" Requires="p14">
      <p:transition p14:dur="10" advClick="0" advTm="0">
        <p:fade/>
      </p:transition>
    </mc:Choice>
    <mc:Fallback>
      <p:transition advClick="0"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1728843940"/>
      </p:ext>
    </p:extLst>
  </p:cSld>
  <p:clrMapOvr>
    <a:masterClrMapping/>
  </p:clrMapOvr>
  <mc:AlternateContent xmlns:mc="http://schemas.openxmlformats.org/markup-compatibility/2006">
    <mc:Choice xmlns:p14="http://schemas.microsoft.com/office/powerpoint/2010/main" xmlns="" Requires="p14">
      <p:transition p14:dur="10" advClick="0" advTm="0">
        <p:fade/>
      </p:transition>
    </mc:Choice>
    <mc:Fallback>
      <p:transition advClick="0"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xmlns="" val="3117280731"/>
      </p:ext>
    </p:extLst>
  </p:cSld>
  <p:clrMapOvr>
    <a:masterClrMapping/>
  </p:clrMapOvr>
  <mc:AlternateContent xmlns:mc="http://schemas.openxmlformats.org/markup-compatibility/2006">
    <mc:Choice xmlns:p14="http://schemas.microsoft.com/office/powerpoint/2010/main" xmlns="" Requires="p14">
      <p:transition p14:dur="10" advClick="0" advTm="0">
        <p:fade/>
      </p:transition>
    </mc:Choice>
    <mc:Fallback>
      <p:transition advClick="0"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810904672"/>
      </p:ext>
    </p:extLst>
  </p:cSld>
  <p:clrMapOvr>
    <a:masterClrMapping/>
  </p:clrMapOvr>
  <mc:AlternateContent xmlns:mc="http://schemas.openxmlformats.org/markup-compatibility/2006">
    <mc:Choice xmlns:p14="http://schemas.microsoft.com/office/powerpoint/2010/main" xmlns="" Requires="p14">
      <p:transition p14:dur="10" advClick="0" advTm="0">
        <p:fade/>
      </p:transition>
    </mc:Choice>
    <mc:Fallback>
      <p:transition advClick="0"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xmlns="" val="3665186741"/>
      </p:ext>
    </p:extLst>
  </p:cSld>
  <p:clrMapOvr>
    <a:masterClrMapping/>
  </p:clrMapOvr>
  <mc:AlternateContent xmlns:mc="http://schemas.openxmlformats.org/markup-compatibility/2006">
    <mc:Choice xmlns:p14="http://schemas.microsoft.com/office/powerpoint/2010/main" xmlns="" Requires="p14">
      <p:transition p14:dur="10" advClick="0" advTm="0">
        <p:fade/>
      </p:transition>
    </mc:Choice>
    <mc:Fallback>
      <p:transition advClick="0" advTm="0">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vert="horz" wrap="square" lIns="91440" tIns="45720" rIns="91440" bIns="45720" numCol="1" anchor="t" anchorCtr="0" compatLnSpc="1">
            <a:prstTxWarp prst="textNoShape">
              <a:avLst/>
            </a:prstTxWarp>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xmlns="" val="385365837"/>
      </p:ext>
    </p:extLst>
  </p:cSld>
  <p:clrMapOvr>
    <a:masterClrMapping/>
  </p:clrMapOvr>
  <mc:AlternateContent xmlns:mc="http://schemas.openxmlformats.org/markup-compatibility/2006">
    <mc:Choice xmlns:p14="http://schemas.microsoft.com/office/powerpoint/2010/main" xmlns="" Requires="p14">
      <p:transition p14:dur="10" advClick="0" advTm="0">
        <p:fade/>
      </p:transition>
    </mc:Choice>
    <mc:Fallback>
      <p:transition advClick="0"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mc:AlternateContent xmlns:mc="http://schemas.openxmlformats.org/markup-compatibility/2006">
    <mc:Choice xmlns:p14="http://schemas.microsoft.com/office/powerpoint/2010/main" xmlns="" Requires="p14">
      <p:transition p14:dur="10" advClick="0" advTm="0">
        <p:fade/>
      </p:transition>
    </mc:Choice>
    <mc:Fallback>
      <p:transition advClick="0" advTm="0">
        <p:fade/>
      </p:transition>
    </mc:Fallback>
  </mc:AlternateContent>
  <p:timing>
    <p:tnLst>
      <p:par>
        <p:cTn id="1" dur="indefinite" restart="never" nodeType="tmRoot"/>
      </p:par>
    </p:tnLst>
  </p:timing>
  <p:hf sldNum="0" hdr="0" ftr="0"/>
  <p:txStyles>
    <p:titleStyle>
      <a:lvl1pPr marL="914400" indent="-914400" algn="l" rtl="0" eaLnBrk="0" fontAlgn="base" hangingPunct="0">
        <a:lnSpc>
          <a:spcPct val="90000"/>
        </a:lnSpc>
        <a:spcBef>
          <a:spcPct val="0"/>
        </a:spcBef>
        <a:spcAft>
          <a:spcPct val="0"/>
        </a:spcAft>
        <a:defRPr sz="4400">
          <a:solidFill>
            <a:schemeClr val="tx1"/>
          </a:solidFill>
          <a:latin typeface="+mj-lt"/>
          <a:ea typeface="+mj-ea"/>
          <a:cs typeface="+mj-cs"/>
          <a:sym typeface="Calibri Light" charset="0"/>
        </a:defRPr>
      </a:lvl1pPr>
      <a:lvl2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charset="0"/>
        </a:defRPr>
      </a:lvl2pPr>
      <a:lvl3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charset="0"/>
        </a:defRPr>
      </a:lvl3pPr>
      <a:lvl4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charset="0"/>
        </a:defRPr>
      </a:lvl4pPr>
      <a:lvl5pPr marL="914400" indent="-914400" algn="l" rtl="0" eaLnBrk="0" fontAlgn="base" hangingPunct="0">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charset="0"/>
        </a:defRPr>
      </a:lvl5pPr>
      <a:lvl6pPr marL="1371600" indent="-914400" algn="l" rtl="0" fontAlgn="base">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charset="0"/>
        </a:defRPr>
      </a:lvl6pPr>
      <a:lvl7pPr marL="1828800" indent="-914400" algn="l" rtl="0" fontAlgn="base">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charset="0"/>
        </a:defRPr>
      </a:lvl7pPr>
      <a:lvl8pPr marL="2286000" indent="-914400" algn="l" rtl="0" fontAlgn="base">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charset="0"/>
        </a:defRPr>
      </a:lvl8pPr>
      <a:lvl9pPr marL="2743200" indent="-914400" algn="l" rtl="0" fontAlgn="base">
        <a:lnSpc>
          <a:spcPct val="90000"/>
        </a:lnSpc>
        <a:spcBef>
          <a:spcPct val="0"/>
        </a:spcBef>
        <a:spcAft>
          <a:spcPct val="0"/>
        </a:spcAft>
        <a:defRPr sz="4400">
          <a:solidFill>
            <a:schemeClr val="tx1"/>
          </a:solidFill>
          <a:latin typeface="方正兰亭黑_GBK" pitchFamily="2" charset="-122"/>
          <a:ea typeface="方正兰亭黑_GBK" pitchFamily="2" charset="-122"/>
          <a:sym typeface="Calibri Light" charset="0"/>
        </a:defRPr>
      </a:lvl9pPr>
    </p:titleStyle>
    <p:bodyStyle>
      <a:lvl1pPr marL="228600" indent="-228600" algn="l" rtl="0" eaLnBrk="0" fontAlgn="base" hangingPunct="0">
        <a:lnSpc>
          <a:spcPct val="90000"/>
        </a:lnSpc>
        <a:spcBef>
          <a:spcPts val="1000"/>
        </a:spcBef>
        <a:spcAft>
          <a:spcPct val="0"/>
        </a:spcAft>
        <a:buFont typeface="Arial" pitchFamily="34" charset="0"/>
        <a:buChar char="•"/>
        <a:defRPr sz="2800">
          <a:solidFill>
            <a:schemeClr val="tx1"/>
          </a:solidFill>
          <a:latin typeface="+mn-lt"/>
          <a:ea typeface="+mn-ea"/>
          <a:cs typeface="+mn-cs"/>
          <a:sym typeface="Calibri" pitchFamily="34" charset="0"/>
        </a:defRPr>
      </a:lvl1pPr>
      <a:lvl2pPr marL="685800" indent="-228600" algn="l" rtl="0" eaLnBrk="0" fontAlgn="base" hangingPunct="0">
        <a:lnSpc>
          <a:spcPct val="90000"/>
        </a:lnSpc>
        <a:spcBef>
          <a:spcPts val="500"/>
        </a:spcBef>
        <a:spcAft>
          <a:spcPct val="0"/>
        </a:spcAft>
        <a:buFont typeface="Arial" pitchFamily="34" charset="0"/>
        <a:buChar char="•"/>
        <a:defRPr sz="2400">
          <a:solidFill>
            <a:schemeClr val="tx1"/>
          </a:solidFill>
          <a:latin typeface="+mn-lt"/>
          <a:ea typeface="+mn-ea"/>
          <a:sym typeface="Calibri" pitchFamily="34" charset="0"/>
        </a:defRPr>
      </a:lvl2pPr>
      <a:lvl3pPr marL="1143000" indent="-228600" algn="l" rtl="0" eaLnBrk="0" fontAlgn="base" hangingPunct="0">
        <a:lnSpc>
          <a:spcPct val="90000"/>
        </a:lnSpc>
        <a:spcBef>
          <a:spcPts val="500"/>
        </a:spcBef>
        <a:spcAft>
          <a:spcPct val="0"/>
        </a:spcAft>
        <a:buFont typeface="Arial" pitchFamily="34" charset="0"/>
        <a:buChar char="•"/>
        <a:defRPr sz="2000">
          <a:solidFill>
            <a:schemeClr val="tx1"/>
          </a:solidFill>
          <a:latin typeface="+mn-lt"/>
          <a:ea typeface="+mn-ea"/>
          <a:sym typeface="Calibri" pitchFamily="34" charset="0"/>
        </a:defRPr>
      </a:lvl3pPr>
      <a:lvl4pPr marL="1600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4pPr>
      <a:lvl5pPr marL="20574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video" Target="NULL" TargetMode="External"/><Relationship Id="rId7" Type="http://schemas.microsoft.com/office/2007/relationships/media" Target="../media/media1.wma"/><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10.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tags" Target="../tags/tag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tags" Target="../tags/tag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1.png"/><Relationship Id="rId4"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hyperlink" Target="http://www.xxxxxx.com/"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tags" Target="../tags/tag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矩形 30"/>
          <p:cNvSpPr>
            <a:spLocks noChangeArrowheads="1"/>
          </p:cNvSpPr>
          <p:nvPr/>
        </p:nvSpPr>
        <p:spPr bwMode="auto">
          <a:xfrm>
            <a:off x="5458644" y="3918453"/>
            <a:ext cx="3003177" cy="602965"/>
          </a:xfrm>
          <a:prstGeom prst="rect">
            <a:avLst/>
          </a:prstGeom>
          <a:ln w="3175"/>
        </p:spPr>
        <p:style>
          <a:lnRef idx="2">
            <a:schemeClr val="accent4"/>
          </a:lnRef>
          <a:fillRef idx="1">
            <a:schemeClr val="lt1"/>
          </a:fillRef>
          <a:effectRef idx="0">
            <a:schemeClr val="accent4"/>
          </a:effectRef>
          <a:fontRef idx="minor">
            <a:schemeClr val="dk1"/>
          </a:fontRef>
        </p:style>
        <p:txBody>
          <a:bodyPr anchor="ctr"/>
          <a:lstStyle/>
          <a:p>
            <a:pPr algn="ctr"/>
            <a:endParaRPr lang="zh-CN" altLang="zh-CN" dirty="0">
              <a:solidFill>
                <a:schemeClr val="bg1"/>
              </a:solidFill>
              <a:effectLst>
                <a:outerShdw blurRad="38100" dist="38100" dir="2700000" algn="tl">
                  <a:srgbClr val="000000">
                    <a:alpha val="43137"/>
                  </a:srgbClr>
                </a:outerShdw>
              </a:effectLst>
              <a:latin typeface="+mn-ea"/>
              <a:ea typeface="+mn-ea"/>
              <a:sym typeface="宋体" pitchFamily="2" charset="-122"/>
            </a:endParaRPr>
          </a:p>
        </p:txBody>
      </p:sp>
      <p:sp>
        <p:nvSpPr>
          <p:cNvPr id="2065" name="矩形 30" hidden="1"/>
          <p:cNvSpPr>
            <a:spLocks noChangeArrowheads="1"/>
          </p:cNvSpPr>
          <p:nvPr>
            <p:custDataLst>
              <p:tags r:id="rId1"/>
            </p:custDataLst>
          </p:nvPr>
        </p:nvSpPr>
        <p:spPr bwMode="auto">
          <a:xfrm>
            <a:off x="3965" y="1795299"/>
            <a:ext cx="12192000" cy="2490373"/>
          </a:xfrm>
          <a:prstGeom prst="rect">
            <a:avLst/>
          </a:prstGeom>
          <a:ln>
            <a:solidFill>
              <a:srgbClr val="000000"/>
            </a:solidFill>
          </a:ln>
        </p:spPr>
        <p:style>
          <a:lnRef idx="2">
            <a:schemeClr val="dk1"/>
          </a:lnRef>
          <a:fillRef idx="1">
            <a:schemeClr val="lt1"/>
          </a:fillRef>
          <a:effectRef idx="0">
            <a:schemeClr val="dk1"/>
          </a:effectRef>
          <a:fontRef idx="minor">
            <a:schemeClr val="dk1"/>
          </a:fontRef>
        </p:style>
        <p:txBody>
          <a:bodyPr anchor="ctr"/>
          <a:lstStyle/>
          <a:p>
            <a:pPr algn="ctr"/>
            <a:endParaRPr lang="zh-CN" altLang="zh-CN" dirty="0">
              <a:solidFill>
                <a:srgbClr val="FFFFFF"/>
              </a:solidFill>
              <a:effectLst>
                <a:outerShdw blurRad="38100" dist="38100" dir="2700000" algn="tl">
                  <a:srgbClr val="000000">
                    <a:alpha val="43137"/>
                  </a:srgbClr>
                </a:outerShdw>
              </a:effectLst>
              <a:latin typeface="微软雅黑" pitchFamily="34" charset="-122"/>
              <a:ea typeface="微软雅黑" pitchFamily="34" charset="-122"/>
              <a:sym typeface="宋体" pitchFamily="2" charset="-122"/>
            </a:endParaRPr>
          </a:p>
        </p:txBody>
      </p:sp>
      <p:sp>
        <p:nvSpPr>
          <p:cNvPr id="3102" name="TextBox 37"/>
          <p:cNvSpPr>
            <a:spLocks noChangeArrowheads="1"/>
          </p:cNvSpPr>
          <p:nvPr/>
        </p:nvSpPr>
        <p:spPr bwMode="auto">
          <a:xfrm>
            <a:off x="5020905" y="3922305"/>
            <a:ext cx="3561678" cy="584773"/>
          </a:xfrm>
          <a:prstGeom prst="rect">
            <a:avLst/>
          </a:prstGeom>
          <a:noFill/>
          <a:ln w="9525">
            <a:noFill/>
            <a:bevel/>
            <a:headEnd/>
            <a:tailEnd/>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0000"/>
                </a:solidFill>
                <a:bevel/>
                <a:headEnd/>
                <a:tailEnd/>
              </a14:hiddenLine>
            </a:ext>
          </a:extLst>
        </p:spPr>
        <p:txBody>
          <a:bodyPr wrap="square" lIns="91436" tIns="45719" rIns="91436" bIns="45719">
            <a:spAutoFit/>
          </a:bodyPr>
          <a:lstStyle/>
          <a:p>
            <a:pPr algn="ctr"/>
            <a:r>
              <a:rPr lang="zh-CN" altLang="en-US" sz="3200" b="1" dirty="0" smtClean="0">
                <a:latin typeface="方正兰亭超细黑简体" pitchFamily="2" charset="-122"/>
                <a:ea typeface="方正兰亭超细黑简体" pitchFamily="2" charset="-122"/>
                <a:sym typeface="Arial" pitchFamily="34" charset="0"/>
              </a:rPr>
              <a:t>   </a:t>
            </a:r>
            <a:r>
              <a:rPr lang="zh-CN" altLang="en-US" sz="3200" b="1" dirty="0">
                <a:latin typeface="方正兰亭超细黑简体" pitchFamily="2" charset="-122"/>
                <a:ea typeface="方正兰亭超细黑简体" pitchFamily="2" charset="-122"/>
                <a:sym typeface="Arial" pitchFamily="34" charset="0"/>
              </a:rPr>
              <a:t>汇报</a:t>
            </a:r>
            <a:r>
              <a:rPr lang="zh-CN" altLang="en-US" sz="3200" b="1" dirty="0" smtClean="0">
                <a:latin typeface="方正兰亭超细黑简体" pitchFamily="2" charset="-122"/>
                <a:ea typeface="方正兰亭超细黑简体" pitchFamily="2" charset="-122"/>
                <a:sym typeface="Arial" pitchFamily="34" charset="0"/>
              </a:rPr>
              <a:t>人</a:t>
            </a:r>
            <a:r>
              <a:rPr lang="zh-CN" altLang="en-US" sz="3200" b="1" dirty="0" smtClean="0">
                <a:latin typeface="方正兰亭超细黑简体" pitchFamily="2" charset="-122"/>
                <a:ea typeface="方正兰亭超细黑简体" pitchFamily="2" charset="-122"/>
                <a:sym typeface="Arial" pitchFamily="34" charset="0"/>
              </a:rPr>
              <a:t>：亮亮</a:t>
            </a:r>
            <a:endParaRPr lang="zh-CN" altLang="en-US" sz="3200" b="1" dirty="0">
              <a:latin typeface="方正兰亭超细黑简体" pitchFamily="2" charset="-122"/>
              <a:ea typeface="方正兰亭超细黑简体" pitchFamily="2" charset="-122"/>
              <a:sym typeface="Arial" pitchFamily="34" charset="0"/>
            </a:endParaRPr>
          </a:p>
        </p:txBody>
      </p:sp>
      <p:grpSp>
        <p:nvGrpSpPr>
          <p:cNvPr id="7" name="组合 6"/>
          <p:cNvGrpSpPr/>
          <p:nvPr>
            <p:custDataLst>
              <p:tags r:id="rId2"/>
            </p:custDataLst>
          </p:nvPr>
        </p:nvGrpSpPr>
        <p:grpSpPr>
          <a:xfrm>
            <a:off x="4936508" y="4961790"/>
            <a:ext cx="4094348" cy="410349"/>
            <a:chOff x="4892964" y="4192832"/>
            <a:chExt cx="4094348" cy="410349"/>
          </a:xfrm>
        </p:grpSpPr>
        <p:sp>
          <p:nvSpPr>
            <p:cNvPr id="3101" name="椭圆 39"/>
            <p:cNvSpPr>
              <a:spLocks noChangeArrowheads="1"/>
            </p:cNvSpPr>
            <p:nvPr/>
          </p:nvSpPr>
          <p:spPr bwMode="auto">
            <a:xfrm>
              <a:off x="7655756" y="4192832"/>
              <a:ext cx="410349" cy="410349"/>
            </a:xfrm>
            <a:prstGeom prst="ellipse">
              <a:avLst/>
            </a:prstGeom>
            <a:noFill/>
            <a:ln w="28575">
              <a:solidFill>
                <a:schemeClr val="tx1">
                  <a:lumMod val="85000"/>
                  <a:lumOff val="15000"/>
                </a:schemeClr>
              </a:solidFill>
              <a:bevel/>
              <a:headEnd/>
              <a:tailEnd/>
            </a:ln>
            <a:extLst/>
          </p:spPr>
          <p:txBody>
            <a:bodyPr anchor="ctr"/>
            <a:lstStyle/>
            <a:p>
              <a:pPr algn="ctr"/>
              <a:endParaRPr lang="zh-CN" altLang="zh-CN" sz="1400">
                <a:solidFill>
                  <a:schemeClr val="accent1">
                    <a:lumMod val="75000"/>
                  </a:schemeClr>
                </a:solidFill>
                <a:latin typeface="微软雅黑" pitchFamily="34" charset="-122"/>
                <a:ea typeface="微软雅黑" pitchFamily="34" charset="-122"/>
                <a:sym typeface="宋体" pitchFamily="2" charset="-122"/>
              </a:endParaRPr>
            </a:p>
          </p:txBody>
        </p:sp>
        <p:sp>
          <p:nvSpPr>
            <p:cNvPr id="16" name="任意多边形 40"/>
            <p:cNvSpPr>
              <a:spLocks noChangeArrowheads="1"/>
            </p:cNvSpPr>
            <p:nvPr/>
          </p:nvSpPr>
          <p:spPr bwMode="auto">
            <a:xfrm>
              <a:off x="7710978" y="4284168"/>
              <a:ext cx="287949" cy="215719"/>
            </a:xfrm>
            <a:custGeom>
              <a:avLst/>
              <a:gdLst>
                <a:gd name="T0" fmla="*/ 152941 w 574972"/>
                <a:gd name="T1" fmla="*/ 399844 h 399845"/>
                <a:gd name="T2" fmla="*/ 61228 w 574972"/>
                <a:gd name="T3" fmla="*/ 398217 h 399845"/>
                <a:gd name="T4" fmla="*/ 121790 w 574972"/>
                <a:gd name="T5" fmla="*/ 346388 h 399845"/>
                <a:gd name="T6" fmla="*/ 147415 w 574972"/>
                <a:gd name="T7" fmla="*/ 328444 h 399845"/>
                <a:gd name="T8" fmla="*/ 270881 w 574972"/>
                <a:gd name="T9" fmla="*/ 219691 h 399845"/>
                <a:gd name="T10" fmla="*/ 179168 w 574972"/>
                <a:gd name="T11" fmla="*/ 399845 h 399845"/>
                <a:gd name="T12" fmla="*/ 185489 w 574972"/>
                <a:gd name="T13" fmla="*/ 291396 h 399845"/>
                <a:gd name="T14" fmla="*/ 226257 w 574972"/>
                <a:gd name="T15" fmla="*/ 259235 h 399845"/>
                <a:gd name="T16" fmla="*/ 263531 w 574972"/>
                <a:gd name="T17" fmla="*/ 225912 h 399845"/>
                <a:gd name="T18" fmla="*/ 297108 w 574972"/>
                <a:gd name="T19" fmla="*/ 209429 h 399845"/>
                <a:gd name="T20" fmla="*/ 309758 w 574972"/>
                <a:gd name="T21" fmla="*/ 223349 h 399845"/>
                <a:gd name="T22" fmla="*/ 342372 w 574972"/>
                <a:gd name="T23" fmla="*/ 256672 h 399845"/>
                <a:gd name="T24" fmla="*/ 370328 w 574972"/>
                <a:gd name="T25" fmla="*/ 264362 h 399845"/>
                <a:gd name="T26" fmla="*/ 388821 w 574972"/>
                <a:gd name="T27" fmla="*/ 248907 h 399845"/>
                <a:gd name="T28" fmla="*/ 297108 w 574972"/>
                <a:gd name="T29" fmla="*/ 399844 h 399845"/>
                <a:gd name="T30" fmla="*/ 506761 w 574972"/>
                <a:gd name="T31" fmla="*/ 139370 h 399845"/>
                <a:gd name="T32" fmla="*/ 415048 w 574972"/>
                <a:gd name="T33" fmla="*/ 399844 h 399845"/>
                <a:gd name="T34" fmla="*/ 418375 w 574972"/>
                <a:gd name="T35" fmla="*/ 219183 h 399845"/>
                <a:gd name="T36" fmla="*/ 458488 w 574972"/>
                <a:gd name="T37" fmla="*/ 184898 h 399845"/>
                <a:gd name="T38" fmla="*/ 506761 w 574972"/>
                <a:gd name="T39" fmla="*/ 139370 h 399845"/>
                <a:gd name="T40" fmla="*/ 533039 w 574972"/>
                <a:gd name="T41" fmla="*/ 0 h 399845"/>
                <a:gd name="T42" fmla="*/ 567983 w 574972"/>
                <a:gd name="T43" fmla="*/ 5127 h 399845"/>
                <a:gd name="T44" fmla="*/ 574972 w 574972"/>
                <a:gd name="T45" fmla="*/ 117913 h 399845"/>
                <a:gd name="T46" fmla="*/ 535369 w 574972"/>
                <a:gd name="T47" fmla="*/ 117913 h 399845"/>
                <a:gd name="T48" fmla="*/ 533039 w 574972"/>
                <a:gd name="T49" fmla="*/ 69209 h 399845"/>
                <a:gd name="T50" fmla="*/ 437526 w 574972"/>
                <a:gd name="T51" fmla="*/ 156362 h 399845"/>
                <a:gd name="T52" fmla="*/ 383945 w 574972"/>
                <a:gd name="T53" fmla="*/ 202502 h 399845"/>
                <a:gd name="T54" fmla="*/ 349001 w 574972"/>
                <a:gd name="T55" fmla="*/ 207629 h 399845"/>
                <a:gd name="T56" fmla="*/ 337353 w 574972"/>
                <a:gd name="T57" fmla="*/ 194812 h 399845"/>
                <a:gd name="T58" fmla="*/ 293091 w 574972"/>
                <a:gd name="T59" fmla="*/ 146109 h 399845"/>
                <a:gd name="T60" fmla="*/ 239510 w 574972"/>
                <a:gd name="T61" fmla="*/ 192249 h 399845"/>
                <a:gd name="T62" fmla="*/ 216214 w 574972"/>
                <a:gd name="T63" fmla="*/ 210192 h 399845"/>
                <a:gd name="T64" fmla="*/ 139337 w 574972"/>
                <a:gd name="T65" fmla="*/ 274275 h 399845"/>
                <a:gd name="T66" fmla="*/ 32175 w 574972"/>
                <a:gd name="T67" fmla="*/ 363992 h 399845"/>
                <a:gd name="T68" fmla="*/ 4220 w 574972"/>
                <a:gd name="T69" fmla="*/ 358865 h 399845"/>
                <a:gd name="T70" fmla="*/ 18197 w 574972"/>
                <a:gd name="T71" fmla="*/ 317851 h 399845"/>
                <a:gd name="T72" fmla="*/ 139337 w 574972"/>
                <a:gd name="T73" fmla="*/ 220445 h 399845"/>
                <a:gd name="T74" fmla="*/ 216214 w 574972"/>
                <a:gd name="T75" fmla="*/ 156362 h 399845"/>
                <a:gd name="T76" fmla="*/ 239510 w 574972"/>
                <a:gd name="T77" fmla="*/ 138419 h 399845"/>
                <a:gd name="T78" fmla="*/ 283772 w 574972"/>
                <a:gd name="T79" fmla="*/ 99969 h 399845"/>
                <a:gd name="T80" fmla="*/ 314057 w 574972"/>
                <a:gd name="T81" fmla="*/ 107659 h 399845"/>
                <a:gd name="T82" fmla="*/ 346671 w 574972"/>
                <a:gd name="T83" fmla="*/ 140982 h 399845"/>
                <a:gd name="T84" fmla="*/ 383945 w 574972"/>
                <a:gd name="T85" fmla="*/ 146109 h 399845"/>
                <a:gd name="T86" fmla="*/ 437526 w 574972"/>
                <a:gd name="T87" fmla="*/ 99969 h 399845"/>
                <a:gd name="T88" fmla="*/ 498095 w 574972"/>
                <a:gd name="T89" fmla="*/ 43576 h 399845"/>
                <a:gd name="T90" fmla="*/ 463151 w 574972"/>
                <a:gd name="T91" fmla="*/ 43576 h 399845"/>
                <a:gd name="T92" fmla="*/ 442185 w 574972"/>
                <a:gd name="T93" fmla="*/ 20506 h 399845"/>
                <a:gd name="T94" fmla="*/ 456163 w 574972"/>
                <a:gd name="T95" fmla="*/ 2563 h 39984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74972"/>
                <a:gd name="T145" fmla="*/ 0 h 399845"/>
                <a:gd name="T146" fmla="*/ 574972 w 574972"/>
                <a:gd name="T147" fmla="*/ 399845 h 39984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74972" h="399845">
                  <a:moveTo>
                    <a:pt x="152941" y="323694"/>
                  </a:moveTo>
                  <a:lnTo>
                    <a:pt x="152941" y="399844"/>
                  </a:lnTo>
                  <a:lnTo>
                    <a:pt x="61228" y="399844"/>
                  </a:lnTo>
                  <a:lnTo>
                    <a:pt x="61228" y="398217"/>
                  </a:lnTo>
                  <a:lnTo>
                    <a:pt x="65606" y="394470"/>
                  </a:lnTo>
                  <a:cubicBezTo>
                    <a:pt x="121790" y="346388"/>
                    <a:pt x="121790" y="346388"/>
                    <a:pt x="121790" y="346388"/>
                  </a:cubicBezTo>
                  <a:cubicBezTo>
                    <a:pt x="145086" y="328444"/>
                    <a:pt x="145086" y="328444"/>
                    <a:pt x="145086" y="328444"/>
                  </a:cubicBezTo>
                  <a:cubicBezTo>
                    <a:pt x="147415" y="328444"/>
                    <a:pt x="147415" y="328444"/>
                    <a:pt x="147415" y="328444"/>
                  </a:cubicBezTo>
                  <a:lnTo>
                    <a:pt x="152941" y="323694"/>
                  </a:lnTo>
                  <a:close/>
                  <a:moveTo>
                    <a:pt x="270881" y="219691"/>
                  </a:moveTo>
                  <a:lnTo>
                    <a:pt x="270881" y="399845"/>
                  </a:lnTo>
                  <a:lnTo>
                    <a:pt x="179168" y="399845"/>
                  </a:lnTo>
                  <a:lnTo>
                    <a:pt x="179168" y="296830"/>
                  </a:lnTo>
                  <a:lnTo>
                    <a:pt x="185489" y="291396"/>
                  </a:lnTo>
                  <a:cubicBezTo>
                    <a:pt x="216939" y="264361"/>
                    <a:pt x="216939" y="264361"/>
                    <a:pt x="216939" y="264361"/>
                  </a:cubicBezTo>
                  <a:cubicBezTo>
                    <a:pt x="226257" y="259235"/>
                    <a:pt x="226257" y="259235"/>
                    <a:pt x="226257" y="259235"/>
                  </a:cubicBezTo>
                  <a:cubicBezTo>
                    <a:pt x="240235" y="246418"/>
                    <a:pt x="240235" y="246418"/>
                    <a:pt x="240235" y="246418"/>
                  </a:cubicBezTo>
                  <a:cubicBezTo>
                    <a:pt x="263531" y="225912"/>
                    <a:pt x="263531" y="225912"/>
                    <a:pt x="263531" y="225912"/>
                  </a:cubicBezTo>
                  <a:lnTo>
                    <a:pt x="270881" y="219691"/>
                  </a:lnTo>
                  <a:close/>
                  <a:moveTo>
                    <a:pt x="297108" y="209429"/>
                  </a:moveTo>
                  <a:lnTo>
                    <a:pt x="300913" y="213616"/>
                  </a:lnTo>
                  <a:cubicBezTo>
                    <a:pt x="309758" y="223349"/>
                    <a:pt x="309758" y="223349"/>
                    <a:pt x="309758" y="223349"/>
                  </a:cubicBezTo>
                  <a:cubicBezTo>
                    <a:pt x="333054" y="248982"/>
                    <a:pt x="333054" y="248982"/>
                    <a:pt x="333054" y="248982"/>
                  </a:cubicBezTo>
                  <a:cubicBezTo>
                    <a:pt x="342372" y="256672"/>
                    <a:pt x="342372" y="256672"/>
                    <a:pt x="342372" y="256672"/>
                  </a:cubicBezTo>
                  <a:cubicBezTo>
                    <a:pt x="344702" y="261799"/>
                    <a:pt x="344702" y="261799"/>
                    <a:pt x="344702" y="261799"/>
                  </a:cubicBezTo>
                  <a:cubicBezTo>
                    <a:pt x="351691" y="269489"/>
                    <a:pt x="363339" y="269489"/>
                    <a:pt x="370328" y="264362"/>
                  </a:cubicBezTo>
                  <a:cubicBezTo>
                    <a:pt x="379646" y="256672"/>
                    <a:pt x="379646" y="256672"/>
                    <a:pt x="379646" y="256672"/>
                  </a:cubicBezTo>
                  <a:lnTo>
                    <a:pt x="388821" y="248907"/>
                  </a:lnTo>
                  <a:lnTo>
                    <a:pt x="388821" y="399844"/>
                  </a:lnTo>
                  <a:lnTo>
                    <a:pt x="297108" y="399844"/>
                  </a:lnTo>
                  <a:lnTo>
                    <a:pt x="297108" y="209429"/>
                  </a:lnTo>
                  <a:close/>
                  <a:moveTo>
                    <a:pt x="506761" y="139370"/>
                  </a:moveTo>
                  <a:lnTo>
                    <a:pt x="506761" y="399844"/>
                  </a:lnTo>
                  <a:lnTo>
                    <a:pt x="415048" y="399844"/>
                  </a:lnTo>
                  <a:lnTo>
                    <a:pt x="415048" y="222112"/>
                  </a:lnTo>
                  <a:lnTo>
                    <a:pt x="418375" y="219183"/>
                  </a:lnTo>
                  <a:cubicBezTo>
                    <a:pt x="428203" y="210532"/>
                    <a:pt x="428203" y="210532"/>
                    <a:pt x="428203" y="210532"/>
                  </a:cubicBezTo>
                  <a:cubicBezTo>
                    <a:pt x="458488" y="184898"/>
                    <a:pt x="458488" y="184898"/>
                    <a:pt x="458488" y="184898"/>
                  </a:cubicBezTo>
                  <a:cubicBezTo>
                    <a:pt x="474795" y="169518"/>
                    <a:pt x="487025" y="157984"/>
                    <a:pt x="496198" y="149332"/>
                  </a:cubicBezTo>
                  <a:lnTo>
                    <a:pt x="506761" y="139370"/>
                  </a:lnTo>
                  <a:close/>
                  <a:moveTo>
                    <a:pt x="463151" y="0"/>
                  </a:moveTo>
                  <a:cubicBezTo>
                    <a:pt x="463151" y="0"/>
                    <a:pt x="463151" y="0"/>
                    <a:pt x="533039" y="0"/>
                  </a:cubicBezTo>
                  <a:cubicBezTo>
                    <a:pt x="533039" y="0"/>
                    <a:pt x="533039" y="0"/>
                    <a:pt x="554006" y="0"/>
                  </a:cubicBezTo>
                  <a:cubicBezTo>
                    <a:pt x="558665" y="0"/>
                    <a:pt x="563324" y="2563"/>
                    <a:pt x="567983" y="5127"/>
                  </a:cubicBezTo>
                  <a:cubicBezTo>
                    <a:pt x="572643" y="10253"/>
                    <a:pt x="574972" y="15380"/>
                    <a:pt x="574972" y="20506"/>
                  </a:cubicBezTo>
                  <a:lnTo>
                    <a:pt x="574972" y="117913"/>
                  </a:lnTo>
                  <a:cubicBezTo>
                    <a:pt x="574972" y="128166"/>
                    <a:pt x="565654" y="138419"/>
                    <a:pt x="554006" y="138419"/>
                  </a:cubicBezTo>
                  <a:cubicBezTo>
                    <a:pt x="542358" y="138419"/>
                    <a:pt x="535369" y="128166"/>
                    <a:pt x="535369" y="117913"/>
                  </a:cubicBezTo>
                  <a:cubicBezTo>
                    <a:pt x="535369" y="117913"/>
                    <a:pt x="535369" y="117913"/>
                    <a:pt x="535369" y="66646"/>
                  </a:cubicBezTo>
                  <a:cubicBezTo>
                    <a:pt x="535369" y="66646"/>
                    <a:pt x="535369" y="66646"/>
                    <a:pt x="533039" y="69209"/>
                  </a:cubicBezTo>
                  <a:cubicBezTo>
                    <a:pt x="533039" y="69209"/>
                    <a:pt x="533039" y="69209"/>
                    <a:pt x="467811" y="130729"/>
                  </a:cubicBezTo>
                  <a:cubicBezTo>
                    <a:pt x="467811" y="130729"/>
                    <a:pt x="467811" y="130729"/>
                    <a:pt x="437526" y="156362"/>
                  </a:cubicBezTo>
                  <a:cubicBezTo>
                    <a:pt x="437526" y="156362"/>
                    <a:pt x="437526" y="156362"/>
                    <a:pt x="414230" y="176869"/>
                  </a:cubicBezTo>
                  <a:cubicBezTo>
                    <a:pt x="414230" y="176869"/>
                    <a:pt x="414230" y="176869"/>
                    <a:pt x="383945" y="202502"/>
                  </a:cubicBezTo>
                  <a:cubicBezTo>
                    <a:pt x="383945" y="202502"/>
                    <a:pt x="383945" y="202502"/>
                    <a:pt x="374627" y="210192"/>
                  </a:cubicBezTo>
                  <a:cubicBezTo>
                    <a:pt x="367638" y="215319"/>
                    <a:pt x="355990" y="215319"/>
                    <a:pt x="349001" y="207629"/>
                  </a:cubicBezTo>
                  <a:cubicBezTo>
                    <a:pt x="349001" y="207629"/>
                    <a:pt x="349001" y="207629"/>
                    <a:pt x="346671" y="202502"/>
                  </a:cubicBezTo>
                  <a:cubicBezTo>
                    <a:pt x="346671" y="202502"/>
                    <a:pt x="346671" y="202502"/>
                    <a:pt x="337353" y="194812"/>
                  </a:cubicBezTo>
                  <a:cubicBezTo>
                    <a:pt x="337353" y="194812"/>
                    <a:pt x="337353" y="194812"/>
                    <a:pt x="314057" y="169179"/>
                  </a:cubicBezTo>
                  <a:cubicBezTo>
                    <a:pt x="314057" y="169179"/>
                    <a:pt x="314057" y="169179"/>
                    <a:pt x="293091" y="146109"/>
                  </a:cubicBezTo>
                  <a:cubicBezTo>
                    <a:pt x="293091" y="146109"/>
                    <a:pt x="293091" y="146109"/>
                    <a:pt x="262806" y="171742"/>
                  </a:cubicBezTo>
                  <a:cubicBezTo>
                    <a:pt x="262806" y="171742"/>
                    <a:pt x="262806" y="171742"/>
                    <a:pt x="239510" y="192249"/>
                  </a:cubicBezTo>
                  <a:cubicBezTo>
                    <a:pt x="239510" y="192249"/>
                    <a:pt x="239510" y="192249"/>
                    <a:pt x="225532" y="205065"/>
                  </a:cubicBezTo>
                  <a:cubicBezTo>
                    <a:pt x="225532" y="205065"/>
                    <a:pt x="225532" y="205065"/>
                    <a:pt x="216214" y="210192"/>
                  </a:cubicBezTo>
                  <a:cubicBezTo>
                    <a:pt x="216214" y="210192"/>
                    <a:pt x="216214" y="210192"/>
                    <a:pt x="141666" y="274275"/>
                  </a:cubicBezTo>
                  <a:cubicBezTo>
                    <a:pt x="141666" y="274275"/>
                    <a:pt x="141666" y="274275"/>
                    <a:pt x="139337" y="274275"/>
                  </a:cubicBezTo>
                  <a:cubicBezTo>
                    <a:pt x="139337" y="274275"/>
                    <a:pt x="139337" y="274275"/>
                    <a:pt x="116041" y="292218"/>
                  </a:cubicBezTo>
                  <a:cubicBezTo>
                    <a:pt x="116041" y="292218"/>
                    <a:pt x="116041" y="292218"/>
                    <a:pt x="32175" y="363992"/>
                  </a:cubicBezTo>
                  <a:cubicBezTo>
                    <a:pt x="29845" y="366555"/>
                    <a:pt x="25186" y="366555"/>
                    <a:pt x="22856" y="366555"/>
                  </a:cubicBezTo>
                  <a:cubicBezTo>
                    <a:pt x="15868" y="369118"/>
                    <a:pt x="8879" y="366555"/>
                    <a:pt x="4220" y="358865"/>
                  </a:cubicBezTo>
                  <a:cubicBezTo>
                    <a:pt x="-2769" y="348612"/>
                    <a:pt x="-440" y="335795"/>
                    <a:pt x="6549" y="328105"/>
                  </a:cubicBezTo>
                  <a:cubicBezTo>
                    <a:pt x="6549" y="328105"/>
                    <a:pt x="6549" y="328105"/>
                    <a:pt x="18197" y="317851"/>
                  </a:cubicBezTo>
                  <a:cubicBezTo>
                    <a:pt x="18197" y="317851"/>
                    <a:pt x="18197" y="317851"/>
                    <a:pt x="116041" y="238389"/>
                  </a:cubicBezTo>
                  <a:cubicBezTo>
                    <a:pt x="116041" y="238389"/>
                    <a:pt x="116041" y="238389"/>
                    <a:pt x="139337" y="220445"/>
                  </a:cubicBezTo>
                  <a:cubicBezTo>
                    <a:pt x="139337" y="220445"/>
                    <a:pt x="139337" y="220445"/>
                    <a:pt x="141666" y="217882"/>
                  </a:cubicBezTo>
                  <a:cubicBezTo>
                    <a:pt x="141666" y="217882"/>
                    <a:pt x="141666" y="217882"/>
                    <a:pt x="216214" y="156362"/>
                  </a:cubicBezTo>
                  <a:cubicBezTo>
                    <a:pt x="216214" y="156362"/>
                    <a:pt x="216214" y="156362"/>
                    <a:pt x="223203" y="148672"/>
                  </a:cubicBezTo>
                  <a:cubicBezTo>
                    <a:pt x="223203" y="148672"/>
                    <a:pt x="223203" y="148672"/>
                    <a:pt x="239510" y="138419"/>
                  </a:cubicBezTo>
                  <a:cubicBezTo>
                    <a:pt x="239510" y="138419"/>
                    <a:pt x="239510" y="138419"/>
                    <a:pt x="262806" y="117913"/>
                  </a:cubicBezTo>
                  <a:cubicBezTo>
                    <a:pt x="262806" y="117913"/>
                    <a:pt x="262806" y="117913"/>
                    <a:pt x="283772" y="99969"/>
                  </a:cubicBezTo>
                  <a:cubicBezTo>
                    <a:pt x="293091" y="92279"/>
                    <a:pt x="302409" y="94843"/>
                    <a:pt x="309398" y="102533"/>
                  </a:cubicBezTo>
                  <a:cubicBezTo>
                    <a:pt x="309398" y="102533"/>
                    <a:pt x="309398" y="102533"/>
                    <a:pt x="314057" y="107659"/>
                  </a:cubicBezTo>
                  <a:cubicBezTo>
                    <a:pt x="314057" y="107659"/>
                    <a:pt x="314057" y="107659"/>
                    <a:pt x="337353" y="133292"/>
                  </a:cubicBezTo>
                  <a:cubicBezTo>
                    <a:pt x="337353" y="133292"/>
                    <a:pt x="337353" y="133292"/>
                    <a:pt x="346671" y="140982"/>
                  </a:cubicBezTo>
                  <a:cubicBezTo>
                    <a:pt x="346671" y="140982"/>
                    <a:pt x="346671" y="140982"/>
                    <a:pt x="365308" y="161489"/>
                  </a:cubicBezTo>
                  <a:cubicBezTo>
                    <a:pt x="365308" y="161489"/>
                    <a:pt x="365308" y="161489"/>
                    <a:pt x="383945" y="146109"/>
                  </a:cubicBezTo>
                  <a:cubicBezTo>
                    <a:pt x="383945" y="146109"/>
                    <a:pt x="383945" y="146109"/>
                    <a:pt x="414230" y="120476"/>
                  </a:cubicBezTo>
                  <a:cubicBezTo>
                    <a:pt x="414230" y="120476"/>
                    <a:pt x="414230" y="120476"/>
                    <a:pt x="437526" y="99969"/>
                  </a:cubicBezTo>
                  <a:cubicBezTo>
                    <a:pt x="437526" y="99969"/>
                    <a:pt x="437526" y="99969"/>
                    <a:pt x="477129" y="61520"/>
                  </a:cubicBezTo>
                  <a:cubicBezTo>
                    <a:pt x="477129" y="61520"/>
                    <a:pt x="477129" y="61520"/>
                    <a:pt x="498095" y="43576"/>
                  </a:cubicBezTo>
                  <a:cubicBezTo>
                    <a:pt x="498095" y="43576"/>
                    <a:pt x="498095" y="43576"/>
                    <a:pt x="486447" y="43576"/>
                  </a:cubicBezTo>
                  <a:cubicBezTo>
                    <a:pt x="486447" y="43576"/>
                    <a:pt x="486447" y="43576"/>
                    <a:pt x="463151" y="43576"/>
                  </a:cubicBezTo>
                  <a:cubicBezTo>
                    <a:pt x="460822" y="43576"/>
                    <a:pt x="458492" y="43576"/>
                    <a:pt x="456163" y="41013"/>
                  </a:cubicBezTo>
                  <a:cubicBezTo>
                    <a:pt x="449174" y="38450"/>
                    <a:pt x="442185" y="30760"/>
                    <a:pt x="442185" y="20506"/>
                  </a:cubicBezTo>
                  <a:cubicBezTo>
                    <a:pt x="442185" y="12816"/>
                    <a:pt x="446844" y="5127"/>
                    <a:pt x="453833" y="2563"/>
                  </a:cubicBezTo>
                  <a:cubicBezTo>
                    <a:pt x="453833" y="2563"/>
                    <a:pt x="456163" y="2563"/>
                    <a:pt x="456163" y="2563"/>
                  </a:cubicBezTo>
                  <a:cubicBezTo>
                    <a:pt x="458492" y="0"/>
                    <a:pt x="460822" y="0"/>
                    <a:pt x="463151" y="0"/>
                  </a:cubicBezTo>
                  <a:close/>
                </a:path>
              </a:pathLst>
            </a:custGeom>
            <a:noFill/>
            <a:ln w="19050" cmpd="sng">
              <a:solidFill>
                <a:schemeClr val="tx1">
                  <a:lumMod val="85000"/>
                  <a:lumOff val="15000"/>
                </a:schemeClr>
              </a:solidFill>
              <a:bevel/>
              <a:headEnd/>
              <a:tailEnd/>
            </a:ln>
            <a:extLst/>
          </p:spPr>
          <p:txBody>
            <a:bodyPr/>
            <a:lstStyle/>
            <a:p>
              <a:endParaRPr lang="zh-CN" altLang="en-US">
                <a:solidFill>
                  <a:schemeClr val="accent1">
                    <a:lumMod val="75000"/>
                  </a:schemeClr>
                </a:solidFill>
              </a:endParaRPr>
            </a:p>
          </p:txBody>
        </p:sp>
        <p:sp>
          <p:nvSpPr>
            <p:cNvPr id="3097" name="椭圆 45"/>
            <p:cNvSpPr>
              <a:spLocks noChangeArrowheads="1"/>
            </p:cNvSpPr>
            <p:nvPr/>
          </p:nvSpPr>
          <p:spPr bwMode="auto">
            <a:xfrm>
              <a:off x="4892964" y="4192832"/>
              <a:ext cx="410349" cy="410349"/>
            </a:xfrm>
            <a:prstGeom prst="ellipse">
              <a:avLst/>
            </a:prstGeom>
            <a:noFill/>
            <a:ln w="28575">
              <a:solidFill>
                <a:schemeClr val="tx1">
                  <a:lumMod val="85000"/>
                  <a:lumOff val="15000"/>
                </a:schemeClr>
              </a:solidFill>
              <a:bevel/>
              <a:headEnd/>
              <a:tailEnd/>
            </a:ln>
            <a:extLst/>
          </p:spPr>
          <p:txBody>
            <a:bodyPr anchor="ctr"/>
            <a:lstStyle/>
            <a:p>
              <a:pPr algn="ctr"/>
              <a:endParaRPr lang="zh-CN" altLang="zh-CN" sz="1400">
                <a:solidFill>
                  <a:schemeClr val="accent1">
                    <a:lumMod val="75000"/>
                  </a:schemeClr>
                </a:solidFill>
                <a:latin typeface="微软雅黑" pitchFamily="34" charset="-122"/>
                <a:ea typeface="微软雅黑" pitchFamily="34" charset="-122"/>
                <a:sym typeface="宋体" pitchFamily="2" charset="-122"/>
              </a:endParaRPr>
            </a:p>
          </p:txBody>
        </p:sp>
        <p:sp>
          <p:nvSpPr>
            <p:cNvPr id="3098" name="任意多边形 46"/>
            <p:cNvSpPr>
              <a:spLocks noChangeArrowheads="1"/>
            </p:cNvSpPr>
            <p:nvPr/>
          </p:nvSpPr>
          <p:spPr bwMode="auto">
            <a:xfrm>
              <a:off x="4962328" y="4260275"/>
              <a:ext cx="271620" cy="263505"/>
            </a:xfrm>
            <a:custGeom>
              <a:avLst/>
              <a:gdLst>
                <a:gd name="T0" fmla="*/ 262805 w 519288"/>
                <a:gd name="T1" fmla="*/ 111558 h 503774"/>
                <a:gd name="T2" fmla="*/ 439744 w 519288"/>
                <a:gd name="T3" fmla="*/ 276036 h 503774"/>
                <a:gd name="T4" fmla="*/ 439744 w 519288"/>
                <a:gd name="T5" fmla="*/ 484796 h 503774"/>
                <a:gd name="T6" fmla="*/ 433425 w 519288"/>
                <a:gd name="T7" fmla="*/ 503774 h 503774"/>
                <a:gd name="T8" fmla="*/ 414467 w 519288"/>
                <a:gd name="T9" fmla="*/ 503774 h 503774"/>
                <a:gd name="T10" fmla="*/ 319678 w 519288"/>
                <a:gd name="T11" fmla="*/ 503774 h 503774"/>
                <a:gd name="T12" fmla="*/ 313359 w 519288"/>
                <a:gd name="T13" fmla="*/ 503774 h 503774"/>
                <a:gd name="T14" fmla="*/ 307040 w 519288"/>
                <a:gd name="T15" fmla="*/ 497448 h 503774"/>
                <a:gd name="T16" fmla="*/ 307040 w 519288"/>
                <a:gd name="T17" fmla="*/ 396231 h 503774"/>
                <a:gd name="T18" fmla="*/ 212251 w 519288"/>
                <a:gd name="T19" fmla="*/ 396231 h 503774"/>
                <a:gd name="T20" fmla="*/ 212251 w 519288"/>
                <a:gd name="T21" fmla="*/ 497448 h 503774"/>
                <a:gd name="T22" fmla="*/ 212251 w 519288"/>
                <a:gd name="T23" fmla="*/ 503774 h 503774"/>
                <a:gd name="T24" fmla="*/ 199612 w 519288"/>
                <a:gd name="T25" fmla="*/ 503774 h 503774"/>
                <a:gd name="T26" fmla="*/ 104823 w 519288"/>
                <a:gd name="T27" fmla="*/ 503774 h 503774"/>
                <a:gd name="T28" fmla="*/ 92185 w 519288"/>
                <a:gd name="T29" fmla="*/ 503774 h 503774"/>
                <a:gd name="T30" fmla="*/ 79546 w 519288"/>
                <a:gd name="T31" fmla="*/ 484796 h 503774"/>
                <a:gd name="T32" fmla="*/ 79546 w 519288"/>
                <a:gd name="T33" fmla="*/ 276036 h 503774"/>
                <a:gd name="T34" fmla="*/ 259644 w 519288"/>
                <a:gd name="T35" fmla="*/ 0 h 503774"/>
                <a:gd name="T36" fmla="*/ 281809 w 519288"/>
                <a:gd name="T37" fmla="*/ 9516 h 503774"/>
                <a:gd name="T38" fmla="*/ 370468 w 519288"/>
                <a:gd name="T39" fmla="*/ 91992 h 503774"/>
                <a:gd name="T40" fmla="*/ 370468 w 519288"/>
                <a:gd name="T41" fmla="*/ 22205 h 503774"/>
                <a:gd name="T42" fmla="*/ 383134 w 519288"/>
                <a:gd name="T43" fmla="*/ 9516 h 503774"/>
                <a:gd name="T44" fmla="*/ 414798 w 519288"/>
                <a:gd name="T45" fmla="*/ 9516 h 503774"/>
                <a:gd name="T46" fmla="*/ 427463 w 519288"/>
                <a:gd name="T47" fmla="*/ 22205 h 503774"/>
                <a:gd name="T48" fmla="*/ 427463 w 519288"/>
                <a:gd name="T49" fmla="*/ 142746 h 503774"/>
                <a:gd name="T50" fmla="*/ 509789 w 519288"/>
                <a:gd name="T51" fmla="*/ 218877 h 503774"/>
                <a:gd name="T52" fmla="*/ 509789 w 519288"/>
                <a:gd name="T53" fmla="*/ 269631 h 503774"/>
                <a:gd name="T54" fmla="*/ 465460 w 519288"/>
                <a:gd name="T55" fmla="*/ 269631 h 503774"/>
                <a:gd name="T56" fmla="*/ 262810 w 519288"/>
                <a:gd name="T57" fmla="*/ 79303 h 503774"/>
                <a:gd name="T58" fmla="*/ 60161 w 519288"/>
                <a:gd name="T59" fmla="*/ 269631 h 503774"/>
                <a:gd name="T60" fmla="*/ 34830 w 519288"/>
                <a:gd name="T61" fmla="*/ 275975 h 503774"/>
                <a:gd name="T62" fmla="*/ 9499 w 519288"/>
                <a:gd name="T63" fmla="*/ 269631 h 503774"/>
                <a:gd name="T64" fmla="*/ 9499 w 519288"/>
                <a:gd name="T65" fmla="*/ 218877 h 503774"/>
                <a:gd name="T66" fmla="*/ 237479 w 519288"/>
                <a:gd name="T67" fmla="*/ 9516 h 503774"/>
                <a:gd name="T68" fmla="*/ 259644 w 519288"/>
                <a:gd name="T69" fmla="*/ 0 h 5037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19288"/>
                <a:gd name="T106" fmla="*/ 0 h 503774"/>
                <a:gd name="T107" fmla="*/ 519288 w 519288"/>
                <a:gd name="T108" fmla="*/ 503774 h 50377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19288" h="503774">
                  <a:moveTo>
                    <a:pt x="262805" y="111558"/>
                  </a:moveTo>
                  <a:cubicBezTo>
                    <a:pt x="262805" y="111558"/>
                    <a:pt x="262805" y="111558"/>
                    <a:pt x="439744" y="276036"/>
                  </a:cubicBezTo>
                  <a:cubicBezTo>
                    <a:pt x="439744" y="276036"/>
                    <a:pt x="439744" y="276036"/>
                    <a:pt x="439744" y="484796"/>
                  </a:cubicBezTo>
                  <a:cubicBezTo>
                    <a:pt x="439744" y="497448"/>
                    <a:pt x="433425" y="503774"/>
                    <a:pt x="433425" y="503774"/>
                  </a:cubicBezTo>
                  <a:cubicBezTo>
                    <a:pt x="427106" y="503774"/>
                    <a:pt x="420786" y="503774"/>
                    <a:pt x="414467" y="503774"/>
                  </a:cubicBezTo>
                  <a:cubicBezTo>
                    <a:pt x="414467" y="503774"/>
                    <a:pt x="414467" y="503774"/>
                    <a:pt x="319678" y="503774"/>
                  </a:cubicBezTo>
                  <a:cubicBezTo>
                    <a:pt x="319678" y="503774"/>
                    <a:pt x="313359" y="503774"/>
                    <a:pt x="313359" y="503774"/>
                  </a:cubicBezTo>
                  <a:cubicBezTo>
                    <a:pt x="313359" y="503774"/>
                    <a:pt x="307040" y="497448"/>
                    <a:pt x="307040" y="497448"/>
                  </a:cubicBezTo>
                  <a:cubicBezTo>
                    <a:pt x="307040" y="497448"/>
                    <a:pt x="307040" y="497448"/>
                    <a:pt x="307040" y="396231"/>
                  </a:cubicBezTo>
                  <a:cubicBezTo>
                    <a:pt x="307040" y="396231"/>
                    <a:pt x="307040" y="396231"/>
                    <a:pt x="212251" y="396231"/>
                  </a:cubicBezTo>
                  <a:cubicBezTo>
                    <a:pt x="212251" y="396231"/>
                    <a:pt x="212251" y="396231"/>
                    <a:pt x="212251" y="497448"/>
                  </a:cubicBezTo>
                  <a:cubicBezTo>
                    <a:pt x="212251" y="497448"/>
                    <a:pt x="212251" y="503774"/>
                    <a:pt x="212251" y="503774"/>
                  </a:cubicBezTo>
                  <a:cubicBezTo>
                    <a:pt x="205931" y="503774"/>
                    <a:pt x="205931" y="503774"/>
                    <a:pt x="199612" y="503774"/>
                  </a:cubicBezTo>
                  <a:cubicBezTo>
                    <a:pt x="199612" y="503774"/>
                    <a:pt x="199612" y="503774"/>
                    <a:pt x="104823" y="503774"/>
                  </a:cubicBezTo>
                  <a:cubicBezTo>
                    <a:pt x="98504" y="503774"/>
                    <a:pt x="98504" y="503774"/>
                    <a:pt x="92185" y="503774"/>
                  </a:cubicBezTo>
                  <a:cubicBezTo>
                    <a:pt x="85865" y="503774"/>
                    <a:pt x="79546" y="497448"/>
                    <a:pt x="79546" y="484796"/>
                  </a:cubicBezTo>
                  <a:cubicBezTo>
                    <a:pt x="79546" y="484796"/>
                    <a:pt x="79546" y="484796"/>
                    <a:pt x="79546" y="276036"/>
                  </a:cubicBezTo>
                  <a:lnTo>
                    <a:pt x="262805" y="111558"/>
                  </a:lnTo>
                  <a:close/>
                  <a:moveTo>
                    <a:pt x="259644" y="0"/>
                  </a:moveTo>
                  <a:cubicBezTo>
                    <a:pt x="267560" y="0"/>
                    <a:pt x="275476" y="3172"/>
                    <a:pt x="281809" y="9516"/>
                  </a:cubicBezTo>
                  <a:cubicBezTo>
                    <a:pt x="281809" y="9516"/>
                    <a:pt x="281809" y="9516"/>
                    <a:pt x="370468" y="91992"/>
                  </a:cubicBezTo>
                  <a:cubicBezTo>
                    <a:pt x="370468" y="91992"/>
                    <a:pt x="370468" y="91992"/>
                    <a:pt x="370468" y="22205"/>
                  </a:cubicBezTo>
                  <a:cubicBezTo>
                    <a:pt x="370468" y="15861"/>
                    <a:pt x="376801" y="9516"/>
                    <a:pt x="383134" y="9516"/>
                  </a:cubicBezTo>
                  <a:cubicBezTo>
                    <a:pt x="383134" y="9516"/>
                    <a:pt x="383134" y="9516"/>
                    <a:pt x="414798" y="9516"/>
                  </a:cubicBezTo>
                  <a:cubicBezTo>
                    <a:pt x="421130" y="9516"/>
                    <a:pt x="427463" y="15861"/>
                    <a:pt x="427463" y="22205"/>
                  </a:cubicBezTo>
                  <a:cubicBezTo>
                    <a:pt x="427463" y="22205"/>
                    <a:pt x="427463" y="22205"/>
                    <a:pt x="427463" y="142746"/>
                  </a:cubicBezTo>
                  <a:cubicBezTo>
                    <a:pt x="427463" y="142746"/>
                    <a:pt x="427463" y="142746"/>
                    <a:pt x="509789" y="218877"/>
                  </a:cubicBezTo>
                  <a:cubicBezTo>
                    <a:pt x="522455" y="231565"/>
                    <a:pt x="522455" y="250598"/>
                    <a:pt x="509789" y="269631"/>
                  </a:cubicBezTo>
                  <a:cubicBezTo>
                    <a:pt x="503457" y="282319"/>
                    <a:pt x="478126" y="282319"/>
                    <a:pt x="465460" y="269631"/>
                  </a:cubicBezTo>
                  <a:cubicBezTo>
                    <a:pt x="465460" y="269631"/>
                    <a:pt x="465460" y="269631"/>
                    <a:pt x="262810" y="79303"/>
                  </a:cubicBezTo>
                  <a:cubicBezTo>
                    <a:pt x="262810" y="79303"/>
                    <a:pt x="262810" y="79303"/>
                    <a:pt x="60161" y="269631"/>
                  </a:cubicBezTo>
                  <a:cubicBezTo>
                    <a:pt x="53828" y="275975"/>
                    <a:pt x="41163" y="275975"/>
                    <a:pt x="34830" y="275975"/>
                  </a:cubicBezTo>
                  <a:cubicBezTo>
                    <a:pt x="28497" y="275975"/>
                    <a:pt x="15831" y="275975"/>
                    <a:pt x="9499" y="269631"/>
                  </a:cubicBezTo>
                  <a:cubicBezTo>
                    <a:pt x="-3167" y="250598"/>
                    <a:pt x="-3167" y="231565"/>
                    <a:pt x="9499" y="218877"/>
                  </a:cubicBezTo>
                  <a:cubicBezTo>
                    <a:pt x="9499" y="218877"/>
                    <a:pt x="9499" y="218877"/>
                    <a:pt x="237479" y="9516"/>
                  </a:cubicBezTo>
                  <a:cubicBezTo>
                    <a:pt x="243812" y="3172"/>
                    <a:pt x="251728" y="0"/>
                    <a:pt x="259644" y="0"/>
                  </a:cubicBezTo>
                  <a:close/>
                </a:path>
              </a:pathLst>
            </a:custGeom>
            <a:noFill/>
            <a:ln w="19050" cap="flat" cmpd="sng">
              <a:solidFill>
                <a:schemeClr val="tx1">
                  <a:lumMod val="85000"/>
                  <a:lumOff val="15000"/>
                </a:schemeClr>
              </a:solidFill>
              <a:bevel/>
              <a:headEnd/>
              <a:tailEnd/>
            </a:ln>
            <a:extLst/>
          </p:spPr>
          <p:txBody>
            <a:bodyPr anchor="ctr"/>
            <a:lstStyle/>
            <a:p>
              <a:endParaRPr lang="zh-CN" altLang="en-US">
                <a:solidFill>
                  <a:schemeClr val="accent1">
                    <a:lumMod val="75000"/>
                  </a:schemeClr>
                </a:solidFill>
              </a:endParaRPr>
            </a:p>
          </p:txBody>
        </p:sp>
        <p:sp>
          <p:nvSpPr>
            <p:cNvPr id="3099" name="椭圆 42"/>
            <p:cNvSpPr>
              <a:spLocks noChangeArrowheads="1"/>
            </p:cNvSpPr>
            <p:nvPr/>
          </p:nvSpPr>
          <p:spPr bwMode="auto">
            <a:xfrm>
              <a:off x="5813341" y="4192832"/>
              <a:ext cx="410349" cy="410349"/>
            </a:xfrm>
            <a:prstGeom prst="ellipse">
              <a:avLst/>
            </a:prstGeom>
            <a:noFill/>
            <a:ln w="28575">
              <a:solidFill>
                <a:schemeClr val="tx1">
                  <a:lumMod val="85000"/>
                  <a:lumOff val="15000"/>
                </a:schemeClr>
              </a:solidFill>
              <a:bevel/>
              <a:headEnd/>
              <a:tailEnd/>
            </a:ln>
            <a:extLst/>
          </p:spPr>
          <p:txBody>
            <a:bodyPr anchor="ctr"/>
            <a:lstStyle/>
            <a:p>
              <a:pPr algn="ctr"/>
              <a:endParaRPr lang="zh-CN" altLang="zh-CN" sz="1400">
                <a:solidFill>
                  <a:schemeClr val="accent1">
                    <a:lumMod val="75000"/>
                  </a:schemeClr>
                </a:solidFill>
                <a:latin typeface="微软雅黑" pitchFamily="34" charset="-122"/>
                <a:ea typeface="微软雅黑" pitchFamily="34" charset="-122"/>
                <a:sym typeface="宋体" pitchFamily="2" charset="-122"/>
              </a:endParaRPr>
            </a:p>
          </p:txBody>
        </p:sp>
        <p:sp>
          <p:nvSpPr>
            <p:cNvPr id="50" name="任意多边形 75"/>
            <p:cNvSpPr>
              <a:spLocks noChangeArrowheads="1"/>
            </p:cNvSpPr>
            <p:nvPr/>
          </p:nvSpPr>
          <p:spPr bwMode="auto">
            <a:xfrm>
              <a:off x="5876751" y="4290754"/>
              <a:ext cx="283529" cy="202546"/>
            </a:xfrm>
            <a:custGeom>
              <a:avLst/>
              <a:gdLst>
                <a:gd name="T0" fmla="*/ 266708 w 613253"/>
                <a:gd name="T1" fmla="*/ 167530 h 438850"/>
                <a:gd name="T2" fmla="*/ 272240 w 613253"/>
                <a:gd name="T3" fmla="*/ 186436 h 438850"/>
                <a:gd name="T4" fmla="*/ 241829 w 613253"/>
                <a:gd name="T5" fmla="*/ 254148 h 438850"/>
                <a:gd name="T6" fmla="*/ 241401 w 613253"/>
                <a:gd name="T7" fmla="*/ 254148 h 438850"/>
                <a:gd name="T8" fmla="*/ 241701 w 613253"/>
                <a:gd name="T9" fmla="*/ 254433 h 438850"/>
                <a:gd name="T10" fmla="*/ 241401 w 613253"/>
                <a:gd name="T11" fmla="*/ 255100 h 438850"/>
                <a:gd name="T12" fmla="*/ 242404 w 613253"/>
                <a:gd name="T13" fmla="*/ 255100 h 438850"/>
                <a:gd name="T14" fmla="*/ 276456 w 613253"/>
                <a:gd name="T15" fmla="*/ 287463 h 438850"/>
                <a:gd name="T16" fmla="*/ 310508 w 613253"/>
                <a:gd name="T17" fmla="*/ 255100 h 438850"/>
                <a:gd name="T18" fmla="*/ 311510 w 613253"/>
                <a:gd name="T19" fmla="*/ 255100 h 438850"/>
                <a:gd name="T20" fmla="*/ 311211 w 613253"/>
                <a:gd name="T21" fmla="*/ 254432 h 438850"/>
                <a:gd name="T22" fmla="*/ 311510 w 613253"/>
                <a:gd name="T23" fmla="*/ 254148 h 438850"/>
                <a:gd name="T24" fmla="*/ 311083 w 613253"/>
                <a:gd name="T25" fmla="*/ 254148 h 438850"/>
                <a:gd name="T26" fmla="*/ 280672 w 613253"/>
                <a:gd name="T27" fmla="*/ 186435 h 438850"/>
                <a:gd name="T28" fmla="*/ 286204 w 613253"/>
                <a:gd name="T29" fmla="*/ 167530 h 438850"/>
                <a:gd name="T30" fmla="*/ 108227 w 613253"/>
                <a:gd name="T31" fmla="*/ 148719 h 438850"/>
                <a:gd name="T32" fmla="*/ 112711 w 613253"/>
                <a:gd name="T33" fmla="*/ 164039 h 438850"/>
                <a:gd name="T34" fmla="*/ 88070 w 613253"/>
                <a:gd name="T35" fmla="*/ 218903 h 438850"/>
                <a:gd name="T36" fmla="*/ 87722 w 613253"/>
                <a:gd name="T37" fmla="*/ 218903 h 438850"/>
                <a:gd name="T38" fmla="*/ 87965 w 613253"/>
                <a:gd name="T39" fmla="*/ 219136 h 438850"/>
                <a:gd name="T40" fmla="*/ 87723 w 613253"/>
                <a:gd name="T41" fmla="*/ 219675 h 438850"/>
                <a:gd name="T42" fmla="*/ 88535 w 613253"/>
                <a:gd name="T43" fmla="*/ 219675 h 438850"/>
                <a:gd name="T44" fmla="*/ 116127 w 613253"/>
                <a:gd name="T45" fmla="*/ 245898 h 438850"/>
                <a:gd name="T46" fmla="*/ 143718 w 613253"/>
                <a:gd name="T47" fmla="*/ 219675 h 438850"/>
                <a:gd name="T48" fmla="*/ 144531 w 613253"/>
                <a:gd name="T49" fmla="*/ 219675 h 438850"/>
                <a:gd name="T50" fmla="*/ 144288 w 613253"/>
                <a:gd name="T51" fmla="*/ 219135 h 438850"/>
                <a:gd name="T52" fmla="*/ 144530 w 613253"/>
                <a:gd name="T53" fmla="*/ 218903 h 438850"/>
                <a:gd name="T54" fmla="*/ 144184 w 613253"/>
                <a:gd name="T55" fmla="*/ 218903 h 438850"/>
                <a:gd name="T56" fmla="*/ 119543 w 613253"/>
                <a:gd name="T57" fmla="*/ 164037 h 438850"/>
                <a:gd name="T58" fmla="*/ 124025 w 613253"/>
                <a:gd name="T59" fmla="*/ 148719 h 438850"/>
                <a:gd name="T60" fmla="*/ 276830 w 613253"/>
                <a:gd name="T61" fmla="*/ 0 h 438850"/>
                <a:gd name="T62" fmla="*/ 354626 w 613253"/>
                <a:gd name="T63" fmla="*/ 79005 h 438850"/>
                <a:gd name="T64" fmla="*/ 312448 w 613253"/>
                <a:gd name="T65" fmla="*/ 148148 h 438850"/>
                <a:gd name="T66" fmla="*/ 312448 w 613253"/>
                <a:gd name="T67" fmla="*/ 158860 h 438850"/>
                <a:gd name="T68" fmla="*/ 421656 w 613253"/>
                <a:gd name="T69" fmla="*/ 269184 h 438850"/>
                <a:gd name="T70" fmla="*/ 274019 w 613253"/>
                <a:gd name="T71" fmla="*/ 301742 h 438850"/>
                <a:gd name="T72" fmla="*/ 133138 w 613253"/>
                <a:gd name="T73" fmla="*/ 272072 h 438850"/>
                <a:gd name="T74" fmla="*/ 139770 w 613253"/>
                <a:gd name="T75" fmla="*/ 254708 h 438850"/>
                <a:gd name="T76" fmla="*/ 114152 w 613253"/>
                <a:gd name="T77" fmla="*/ 257467 h 438850"/>
                <a:gd name="T78" fmla="*/ 0 w 613253"/>
                <a:gd name="T79" fmla="*/ 233427 h 438850"/>
                <a:gd name="T80" fmla="*/ 86053 w 613253"/>
                <a:gd name="T81" fmla="*/ 142683 h 438850"/>
                <a:gd name="T82" fmla="*/ 86053 w 613253"/>
                <a:gd name="T83" fmla="*/ 131976 h 438850"/>
                <a:gd name="T84" fmla="*/ 53395 w 613253"/>
                <a:gd name="T85" fmla="*/ 76990 h 438850"/>
                <a:gd name="T86" fmla="*/ 116430 w 613253"/>
                <a:gd name="T87" fmla="*/ 12974 h 438850"/>
                <a:gd name="T88" fmla="*/ 179466 w 613253"/>
                <a:gd name="T89" fmla="*/ 76990 h 438850"/>
                <a:gd name="T90" fmla="*/ 145291 w 613253"/>
                <a:gd name="T91" fmla="*/ 133015 h 438850"/>
                <a:gd name="T92" fmla="*/ 145291 w 613253"/>
                <a:gd name="T93" fmla="*/ 141694 h 438850"/>
                <a:gd name="T94" fmla="*/ 201344 w 613253"/>
                <a:gd name="T95" fmla="*/ 173639 h 438850"/>
                <a:gd name="T96" fmla="*/ 202867 w 613253"/>
                <a:gd name="T97" fmla="*/ 175652 h 438850"/>
                <a:gd name="T98" fmla="*/ 239339 w 613253"/>
                <a:gd name="T99" fmla="*/ 160082 h 438850"/>
                <a:gd name="T100" fmla="*/ 239339 w 613253"/>
                <a:gd name="T101" fmla="*/ 146867 h 438850"/>
                <a:gd name="T102" fmla="*/ 199034 w 613253"/>
                <a:gd name="T103" fmla="*/ 79005 h 438850"/>
                <a:gd name="T104" fmla="*/ 276830 w 613253"/>
                <a:gd name="T105" fmla="*/ 0 h 43885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613253"/>
                <a:gd name="T160" fmla="*/ 0 h 438850"/>
                <a:gd name="T161" fmla="*/ 613253 w 613253"/>
                <a:gd name="T162" fmla="*/ 438850 h 43885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613253" h="438850">
                  <a:moveTo>
                    <a:pt x="387898" y="243653"/>
                  </a:moveTo>
                  <a:lnTo>
                    <a:pt x="395944" y="271151"/>
                  </a:lnTo>
                  <a:lnTo>
                    <a:pt x="351715" y="369631"/>
                  </a:lnTo>
                  <a:lnTo>
                    <a:pt x="351092" y="369631"/>
                  </a:lnTo>
                  <a:lnTo>
                    <a:pt x="351529" y="370046"/>
                  </a:lnTo>
                  <a:lnTo>
                    <a:pt x="351093" y="371017"/>
                  </a:lnTo>
                  <a:lnTo>
                    <a:pt x="352550" y="371017"/>
                  </a:lnTo>
                  <a:lnTo>
                    <a:pt x="402076" y="418085"/>
                  </a:lnTo>
                  <a:lnTo>
                    <a:pt x="451601" y="371017"/>
                  </a:lnTo>
                  <a:lnTo>
                    <a:pt x="453059" y="371017"/>
                  </a:lnTo>
                  <a:lnTo>
                    <a:pt x="452623" y="370045"/>
                  </a:lnTo>
                  <a:lnTo>
                    <a:pt x="453059" y="369631"/>
                  </a:lnTo>
                  <a:lnTo>
                    <a:pt x="452437" y="369631"/>
                  </a:lnTo>
                  <a:lnTo>
                    <a:pt x="408207" y="271149"/>
                  </a:lnTo>
                  <a:lnTo>
                    <a:pt x="416253" y="243653"/>
                  </a:lnTo>
                  <a:lnTo>
                    <a:pt x="387898" y="243653"/>
                  </a:lnTo>
                  <a:close/>
                  <a:moveTo>
                    <a:pt x="157406" y="216295"/>
                  </a:moveTo>
                  <a:lnTo>
                    <a:pt x="163926" y="238576"/>
                  </a:lnTo>
                  <a:lnTo>
                    <a:pt x="128088" y="318371"/>
                  </a:lnTo>
                  <a:lnTo>
                    <a:pt x="127583" y="318371"/>
                  </a:lnTo>
                  <a:lnTo>
                    <a:pt x="127937" y="318708"/>
                  </a:lnTo>
                  <a:lnTo>
                    <a:pt x="127584" y="319494"/>
                  </a:lnTo>
                  <a:lnTo>
                    <a:pt x="128765" y="319494"/>
                  </a:lnTo>
                  <a:lnTo>
                    <a:pt x="168894" y="357632"/>
                  </a:lnTo>
                  <a:lnTo>
                    <a:pt x="209023" y="319494"/>
                  </a:lnTo>
                  <a:lnTo>
                    <a:pt x="210205" y="319494"/>
                  </a:lnTo>
                  <a:lnTo>
                    <a:pt x="209851" y="318707"/>
                  </a:lnTo>
                  <a:lnTo>
                    <a:pt x="210204" y="318371"/>
                  </a:lnTo>
                  <a:lnTo>
                    <a:pt x="209701" y="318371"/>
                  </a:lnTo>
                  <a:lnTo>
                    <a:pt x="173862" y="238574"/>
                  </a:lnTo>
                  <a:lnTo>
                    <a:pt x="180381" y="216295"/>
                  </a:lnTo>
                  <a:lnTo>
                    <a:pt x="157406" y="216295"/>
                  </a:lnTo>
                  <a:close/>
                  <a:moveTo>
                    <a:pt x="402620" y="0"/>
                  </a:moveTo>
                  <a:cubicBezTo>
                    <a:pt x="465109" y="0"/>
                    <a:pt x="515766" y="51445"/>
                    <a:pt x="515766" y="114905"/>
                  </a:cubicBezTo>
                  <a:cubicBezTo>
                    <a:pt x="515766" y="159138"/>
                    <a:pt x="491155" y="197534"/>
                    <a:pt x="454423" y="215466"/>
                  </a:cubicBezTo>
                  <a:lnTo>
                    <a:pt x="454423" y="231044"/>
                  </a:lnTo>
                  <a:cubicBezTo>
                    <a:pt x="531505" y="249779"/>
                    <a:pt x="592702" y="311734"/>
                    <a:pt x="613253" y="391500"/>
                  </a:cubicBezTo>
                  <a:cubicBezTo>
                    <a:pt x="550688" y="422070"/>
                    <a:pt x="477097" y="438850"/>
                    <a:pt x="398531" y="438850"/>
                  </a:cubicBezTo>
                  <a:cubicBezTo>
                    <a:pt x="323987" y="438850"/>
                    <a:pt x="253921" y="423744"/>
                    <a:pt x="193634" y="395700"/>
                  </a:cubicBezTo>
                  <a:lnTo>
                    <a:pt x="203279" y="370444"/>
                  </a:lnTo>
                  <a:lnTo>
                    <a:pt x="166022" y="374457"/>
                  </a:lnTo>
                  <a:cubicBezTo>
                    <a:pt x="105620" y="374457"/>
                    <a:pt x="48848" y="362217"/>
                    <a:pt x="0" y="339494"/>
                  </a:cubicBezTo>
                  <a:cubicBezTo>
                    <a:pt x="15404" y="274815"/>
                    <a:pt x="63667" y="224043"/>
                    <a:pt x="125154" y="207518"/>
                  </a:cubicBezTo>
                  <a:lnTo>
                    <a:pt x="125154" y="191945"/>
                  </a:lnTo>
                  <a:cubicBezTo>
                    <a:pt x="96529" y="177233"/>
                    <a:pt x="77656" y="146842"/>
                    <a:pt x="77656" y="111974"/>
                  </a:cubicBezTo>
                  <a:cubicBezTo>
                    <a:pt x="77656" y="60554"/>
                    <a:pt x="118702" y="18870"/>
                    <a:pt x="169335" y="18870"/>
                  </a:cubicBezTo>
                  <a:cubicBezTo>
                    <a:pt x="219968" y="18870"/>
                    <a:pt x="261014" y="60554"/>
                    <a:pt x="261014" y="111974"/>
                  </a:cubicBezTo>
                  <a:cubicBezTo>
                    <a:pt x="261014" y="147815"/>
                    <a:pt x="241072" y="178926"/>
                    <a:pt x="211310" y="193456"/>
                  </a:cubicBezTo>
                  <a:lnTo>
                    <a:pt x="211310" y="206078"/>
                  </a:lnTo>
                  <a:cubicBezTo>
                    <a:pt x="242539" y="213668"/>
                    <a:pt x="270549" y="230014"/>
                    <a:pt x="292834" y="252540"/>
                  </a:cubicBezTo>
                  <a:lnTo>
                    <a:pt x="295048" y="255467"/>
                  </a:lnTo>
                  <a:lnTo>
                    <a:pt x="348094" y="232822"/>
                  </a:lnTo>
                  <a:lnTo>
                    <a:pt x="348094" y="213602"/>
                  </a:lnTo>
                  <a:cubicBezTo>
                    <a:pt x="312767" y="195444"/>
                    <a:pt x="289474" y="157937"/>
                    <a:pt x="289474" y="114905"/>
                  </a:cubicBezTo>
                  <a:cubicBezTo>
                    <a:pt x="289474" y="51445"/>
                    <a:pt x="340131" y="0"/>
                    <a:pt x="402620" y="0"/>
                  </a:cubicBezTo>
                  <a:close/>
                </a:path>
              </a:pathLst>
            </a:custGeom>
            <a:noFill/>
            <a:ln w="19050">
              <a:solidFill>
                <a:schemeClr val="tx1">
                  <a:lumMod val="85000"/>
                  <a:lumOff val="15000"/>
                </a:schemeClr>
              </a:solidFill>
            </a:ln>
            <a:extLst/>
          </p:spPr>
          <p:txBody>
            <a:bodyPr anchor="ctr"/>
            <a:lstStyle/>
            <a:p>
              <a:endParaRPr lang="zh-CN" altLang="en-US">
                <a:solidFill>
                  <a:schemeClr val="accent1">
                    <a:lumMod val="75000"/>
                  </a:schemeClr>
                </a:solidFill>
              </a:endParaRPr>
            </a:p>
          </p:txBody>
        </p:sp>
        <p:sp>
          <p:nvSpPr>
            <p:cNvPr id="3095" name="椭圆 48"/>
            <p:cNvSpPr>
              <a:spLocks noChangeArrowheads="1"/>
            </p:cNvSpPr>
            <p:nvPr/>
          </p:nvSpPr>
          <p:spPr bwMode="auto">
            <a:xfrm>
              <a:off x="8576963" y="4192832"/>
              <a:ext cx="410349" cy="410349"/>
            </a:xfrm>
            <a:prstGeom prst="ellipse">
              <a:avLst/>
            </a:prstGeom>
            <a:noFill/>
            <a:ln w="28575">
              <a:solidFill>
                <a:schemeClr val="tx1">
                  <a:lumMod val="85000"/>
                  <a:lumOff val="15000"/>
                </a:schemeClr>
              </a:solidFill>
              <a:bevel/>
              <a:headEnd/>
              <a:tailEnd/>
            </a:ln>
            <a:extLst/>
          </p:spPr>
          <p:txBody>
            <a:bodyPr anchor="ctr"/>
            <a:lstStyle/>
            <a:p>
              <a:pPr algn="ctr"/>
              <a:endParaRPr lang="zh-CN" altLang="zh-CN" sz="1400">
                <a:solidFill>
                  <a:schemeClr val="accent1">
                    <a:lumMod val="75000"/>
                  </a:schemeClr>
                </a:solidFill>
                <a:latin typeface="微软雅黑" pitchFamily="34" charset="-122"/>
                <a:ea typeface="微软雅黑" pitchFamily="34" charset="-122"/>
                <a:sym typeface="宋体" pitchFamily="2" charset="-122"/>
              </a:endParaRPr>
            </a:p>
          </p:txBody>
        </p:sp>
        <p:grpSp>
          <p:nvGrpSpPr>
            <p:cNvPr id="18" name="组合 17"/>
            <p:cNvGrpSpPr/>
            <p:nvPr/>
          </p:nvGrpSpPr>
          <p:grpSpPr>
            <a:xfrm>
              <a:off x="8698843" y="4296801"/>
              <a:ext cx="194408" cy="271764"/>
              <a:chOff x="10679165" y="4977072"/>
              <a:chExt cx="559364" cy="854169"/>
            </a:xfrm>
            <a:noFill/>
          </p:grpSpPr>
          <p:sp>
            <p:nvSpPr>
              <p:cNvPr id="52" name="任意多边形 14"/>
              <p:cNvSpPr>
                <a:spLocks noChangeArrowheads="1"/>
              </p:cNvSpPr>
              <p:nvPr/>
            </p:nvSpPr>
            <p:spPr bwMode="auto">
              <a:xfrm rot="19051743">
                <a:off x="10679165" y="4977072"/>
                <a:ext cx="266595" cy="854169"/>
              </a:xfrm>
              <a:custGeom>
                <a:avLst/>
                <a:gdLst>
                  <a:gd name="T0" fmla="*/ 225242 w 334004"/>
                  <a:gd name="T1" fmla="*/ 0 h 1081826"/>
                  <a:gd name="T2" fmla="*/ 266556 w 334004"/>
                  <a:gd name="T3" fmla="*/ 9866 h 1081826"/>
                  <a:gd name="T4" fmla="*/ 266556 w 334004"/>
                  <a:gd name="T5" fmla="*/ 215310 h 1081826"/>
                  <a:gd name="T6" fmla="*/ 148584 w 334004"/>
                  <a:gd name="T7" fmla="*/ 215310 h 1081826"/>
                  <a:gd name="T8" fmla="*/ 148584 w 334004"/>
                  <a:gd name="T9" fmla="*/ 638731 h 1081826"/>
                  <a:gd name="T10" fmla="*/ 266556 w 334004"/>
                  <a:gd name="T11" fmla="*/ 638731 h 1081826"/>
                  <a:gd name="T12" fmla="*/ 266556 w 334004"/>
                  <a:gd name="T13" fmla="*/ 844177 h 1081826"/>
                  <a:gd name="T14" fmla="*/ 225242 w 334004"/>
                  <a:gd name="T15" fmla="*/ 854043 h 1081826"/>
                  <a:gd name="T16" fmla="*/ 0 w 334004"/>
                  <a:gd name="T17" fmla="*/ 427022 h 1081826"/>
                  <a:gd name="T18" fmla="*/ 225242 w 334004"/>
                  <a:gd name="T19" fmla="*/ 0 h 10818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4004"/>
                  <a:gd name="T31" fmla="*/ 0 h 1081826"/>
                  <a:gd name="T32" fmla="*/ 334004 w 334004"/>
                  <a:gd name="T33" fmla="*/ 1081826 h 10818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4004" h="1081826">
                    <a:moveTo>
                      <a:pt x="282236" y="0"/>
                    </a:moveTo>
                    <a:lnTo>
                      <a:pt x="334004" y="12498"/>
                    </a:lnTo>
                    <a:lnTo>
                      <a:pt x="334004" y="272736"/>
                    </a:lnTo>
                    <a:lnTo>
                      <a:pt x="186181" y="272736"/>
                    </a:lnTo>
                    <a:lnTo>
                      <a:pt x="186181" y="809088"/>
                    </a:lnTo>
                    <a:lnTo>
                      <a:pt x="334004" y="809088"/>
                    </a:lnTo>
                    <a:lnTo>
                      <a:pt x="334004" y="1069328"/>
                    </a:lnTo>
                    <a:lnTo>
                      <a:pt x="282236" y="1081826"/>
                    </a:lnTo>
                    <a:cubicBezTo>
                      <a:pt x="126361" y="1081826"/>
                      <a:pt x="0" y="839651"/>
                      <a:pt x="0" y="540913"/>
                    </a:cubicBezTo>
                    <a:cubicBezTo>
                      <a:pt x="0" y="242175"/>
                      <a:pt x="126361" y="0"/>
                      <a:pt x="282236" y="0"/>
                    </a:cubicBezTo>
                    <a:close/>
                  </a:path>
                </a:pathLst>
              </a:custGeom>
              <a:grpFill/>
              <a:ln w="19050">
                <a:solidFill>
                  <a:schemeClr val="tx1">
                    <a:lumMod val="85000"/>
                    <a:lumOff val="15000"/>
                  </a:schemeClr>
                </a:solidFill>
              </a:ln>
            </p:spPr>
            <p:txBody>
              <a:bodyPr anchor="ctr"/>
              <a:lstStyle/>
              <a:p>
                <a:pPr algn="ctr"/>
                <a:endParaRPr lang="zh-CN" altLang="zh-CN">
                  <a:solidFill>
                    <a:schemeClr val="accent1">
                      <a:lumMod val="75000"/>
                    </a:schemeClr>
                  </a:solidFill>
                </a:endParaRPr>
              </a:p>
            </p:txBody>
          </p:sp>
          <p:grpSp>
            <p:nvGrpSpPr>
              <p:cNvPr id="53" name="组合 15"/>
              <p:cNvGrpSpPr>
                <a:grpSpLocks/>
              </p:cNvGrpSpPr>
              <p:nvPr/>
            </p:nvGrpSpPr>
            <p:grpSpPr bwMode="auto">
              <a:xfrm rot="3151660">
                <a:off x="10874854" y="5021484"/>
                <a:ext cx="374594" cy="352756"/>
                <a:chOff x="0" y="0"/>
                <a:chExt cx="659924" cy="513228"/>
              </a:xfrm>
              <a:grpFill/>
            </p:grpSpPr>
            <p:sp>
              <p:nvSpPr>
                <p:cNvPr id="54" name="任意多边形 16"/>
                <p:cNvSpPr>
                  <a:spLocks noChangeArrowheads="1"/>
                </p:cNvSpPr>
                <p:nvPr/>
              </p:nvSpPr>
              <p:spPr bwMode="auto">
                <a:xfrm>
                  <a:off x="103411" y="173711"/>
                  <a:ext cx="453102" cy="151057"/>
                </a:xfrm>
                <a:custGeom>
                  <a:avLst/>
                  <a:gdLst>
                    <a:gd name="T0" fmla="*/ 223776 w 453102"/>
                    <a:gd name="T1" fmla="*/ 0 h 151057"/>
                    <a:gd name="T2" fmla="*/ 425056 w 453102"/>
                    <a:gd name="T3" fmla="*/ 61482 h 151057"/>
                    <a:gd name="T4" fmla="*/ 453102 w 453102"/>
                    <a:gd name="T5" fmla="*/ 84623 h 151057"/>
                    <a:gd name="T6" fmla="*/ 392849 w 453102"/>
                    <a:gd name="T7" fmla="*/ 151057 h 151057"/>
                    <a:gd name="T8" fmla="*/ 374736 w 453102"/>
                    <a:gd name="T9" fmla="*/ 136112 h 151057"/>
                    <a:gd name="T10" fmla="*/ 223776 w 453102"/>
                    <a:gd name="T11" fmla="*/ 90000 h 151057"/>
                    <a:gd name="T12" fmla="*/ 72817 w 453102"/>
                    <a:gd name="T13" fmla="*/ 136112 h 151057"/>
                    <a:gd name="T14" fmla="*/ 60253 w 453102"/>
                    <a:gd name="T15" fmla="*/ 146478 h 151057"/>
                    <a:gd name="T16" fmla="*/ 0 w 453102"/>
                    <a:gd name="T17" fmla="*/ 80043 h 151057"/>
                    <a:gd name="T18" fmla="*/ 22497 w 453102"/>
                    <a:gd name="T19" fmla="*/ 61482 h 151057"/>
                    <a:gd name="T20" fmla="*/ 223776 w 453102"/>
                    <a:gd name="T21" fmla="*/ 0 h 1510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53102"/>
                    <a:gd name="T34" fmla="*/ 0 h 151057"/>
                    <a:gd name="T35" fmla="*/ 453102 w 453102"/>
                    <a:gd name="T36" fmla="*/ 151057 h 15105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53102" h="151057">
                      <a:moveTo>
                        <a:pt x="223776" y="0"/>
                      </a:moveTo>
                      <a:cubicBezTo>
                        <a:pt x="298335" y="0"/>
                        <a:pt x="367600" y="22666"/>
                        <a:pt x="425056" y="61482"/>
                      </a:cubicBezTo>
                      <a:lnTo>
                        <a:pt x="453102" y="84623"/>
                      </a:lnTo>
                      <a:lnTo>
                        <a:pt x="392849" y="151057"/>
                      </a:lnTo>
                      <a:lnTo>
                        <a:pt x="374736" y="136112"/>
                      </a:lnTo>
                      <a:cubicBezTo>
                        <a:pt x="331644" y="106999"/>
                        <a:pt x="279695" y="90000"/>
                        <a:pt x="223776" y="90000"/>
                      </a:cubicBezTo>
                      <a:cubicBezTo>
                        <a:pt x="167857" y="90000"/>
                        <a:pt x="115909" y="106999"/>
                        <a:pt x="72817" y="136112"/>
                      </a:cubicBezTo>
                      <a:lnTo>
                        <a:pt x="60253" y="146478"/>
                      </a:lnTo>
                      <a:lnTo>
                        <a:pt x="0" y="80043"/>
                      </a:lnTo>
                      <a:lnTo>
                        <a:pt x="22497" y="61482"/>
                      </a:lnTo>
                      <a:cubicBezTo>
                        <a:pt x="79953" y="22666"/>
                        <a:pt x="149218" y="0"/>
                        <a:pt x="223776" y="0"/>
                      </a:cubicBezTo>
                      <a:close/>
                    </a:path>
                  </a:pathLst>
                </a:custGeom>
                <a:grpFill/>
                <a:ln w="19050">
                  <a:solidFill>
                    <a:schemeClr val="tx1">
                      <a:lumMod val="85000"/>
                      <a:lumOff val="15000"/>
                    </a:schemeClr>
                  </a:solidFill>
                  <a:bevel/>
                  <a:headEnd/>
                  <a:tailEnd/>
                </a:ln>
                <a:extLst/>
              </p:spPr>
              <p:txBody>
                <a:bodyPr anchor="ctr"/>
                <a:lstStyle/>
                <a:p>
                  <a:pPr algn="ctr"/>
                  <a:endParaRPr lang="zh-CN" altLang="zh-CN">
                    <a:solidFill>
                      <a:schemeClr val="accent1">
                        <a:lumMod val="75000"/>
                      </a:schemeClr>
                    </a:solidFill>
                  </a:endParaRPr>
                </a:p>
              </p:txBody>
            </p:sp>
            <p:sp>
              <p:nvSpPr>
                <p:cNvPr id="55" name="任意多边形 17"/>
                <p:cNvSpPr>
                  <a:spLocks noChangeArrowheads="1"/>
                </p:cNvSpPr>
                <p:nvPr/>
              </p:nvSpPr>
              <p:spPr bwMode="auto">
                <a:xfrm>
                  <a:off x="0" y="0"/>
                  <a:ext cx="659924" cy="193475"/>
                </a:xfrm>
                <a:custGeom>
                  <a:avLst/>
                  <a:gdLst>
                    <a:gd name="T0" fmla="*/ 327229 w 659924"/>
                    <a:gd name="T1" fmla="*/ 0 h 193475"/>
                    <a:gd name="T2" fmla="*/ 609021 w 659924"/>
                    <a:gd name="T3" fmla="*/ 89149 h 193475"/>
                    <a:gd name="T4" fmla="*/ 659924 w 659924"/>
                    <a:gd name="T5" fmla="*/ 132649 h 193475"/>
                    <a:gd name="T6" fmla="*/ 604757 w 659924"/>
                    <a:gd name="T7" fmla="*/ 193475 h 193475"/>
                    <a:gd name="T8" fmla="*/ 568764 w 659924"/>
                    <a:gd name="T9" fmla="*/ 163779 h 193475"/>
                    <a:gd name="T10" fmla="*/ 327229 w 659924"/>
                    <a:gd name="T11" fmla="*/ 90000 h 193475"/>
                    <a:gd name="T12" fmla="*/ 85694 w 659924"/>
                    <a:gd name="T13" fmla="*/ 163779 h 193475"/>
                    <a:gd name="T14" fmla="*/ 55251 w 659924"/>
                    <a:gd name="T15" fmla="*/ 188896 h 193475"/>
                    <a:gd name="T16" fmla="*/ 0 w 659924"/>
                    <a:gd name="T17" fmla="*/ 127978 h 193475"/>
                    <a:gd name="T18" fmla="*/ 45438 w 659924"/>
                    <a:gd name="T19" fmla="*/ 89149 h 193475"/>
                    <a:gd name="T20" fmla="*/ 327229 w 659924"/>
                    <a:gd name="T21" fmla="*/ 0 h 1934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59924"/>
                    <a:gd name="T34" fmla="*/ 0 h 193475"/>
                    <a:gd name="T35" fmla="*/ 659924 w 659924"/>
                    <a:gd name="T36" fmla="*/ 193475 h 19347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59924" h="193475">
                      <a:moveTo>
                        <a:pt x="327229" y="0"/>
                      </a:moveTo>
                      <a:cubicBezTo>
                        <a:pt x="431611" y="0"/>
                        <a:pt x="528582" y="32865"/>
                        <a:pt x="609021" y="89149"/>
                      </a:cubicBezTo>
                      <a:lnTo>
                        <a:pt x="659924" y="132649"/>
                      </a:lnTo>
                      <a:lnTo>
                        <a:pt x="604757" y="193475"/>
                      </a:lnTo>
                      <a:lnTo>
                        <a:pt x="568764" y="163779"/>
                      </a:lnTo>
                      <a:cubicBezTo>
                        <a:pt x="499817" y="117199"/>
                        <a:pt x="416699" y="90000"/>
                        <a:pt x="327229" y="90000"/>
                      </a:cubicBezTo>
                      <a:cubicBezTo>
                        <a:pt x="237759" y="90000"/>
                        <a:pt x="154641" y="117199"/>
                        <a:pt x="85694" y="163779"/>
                      </a:cubicBezTo>
                      <a:lnTo>
                        <a:pt x="55251" y="188896"/>
                      </a:lnTo>
                      <a:lnTo>
                        <a:pt x="0" y="127978"/>
                      </a:lnTo>
                      <a:lnTo>
                        <a:pt x="45438" y="89149"/>
                      </a:lnTo>
                      <a:cubicBezTo>
                        <a:pt x="125877" y="32865"/>
                        <a:pt x="222847" y="0"/>
                        <a:pt x="327229" y="0"/>
                      </a:cubicBezTo>
                      <a:close/>
                    </a:path>
                  </a:pathLst>
                </a:custGeom>
                <a:grpFill/>
                <a:ln w="19050">
                  <a:solidFill>
                    <a:schemeClr val="tx1">
                      <a:lumMod val="85000"/>
                      <a:lumOff val="15000"/>
                    </a:schemeClr>
                  </a:solidFill>
                  <a:bevel/>
                  <a:headEnd/>
                  <a:tailEnd/>
                </a:ln>
                <a:extLst/>
              </p:spPr>
              <p:txBody>
                <a:bodyPr anchor="ctr"/>
                <a:lstStyle/>
                <a:p>
                  <a:pPr algn="ctr"/>
                  <a:endParaRPr lang="zh-CN" altLang="zh-CN">
                    <a:solidFill>
                      <a:schemeClr val="accent1">
                        <a:lumMod val="75000"/>
                      </a:schemeClr>
                    </a:solidFill>
                  </a:endParaRPr>
                </a:p>
              </p:txBody>
            </p:sp>
            <p:sp>
              <p:nvSpPr>
                <p:cNvPr id="56" name="任意多边形 18"/>
                <p:cNvSpPr>
                  <a:spLocks noChangeArrowheads="1"/>
                </p:cNvSpPr>
                <p:nvPr/>
              </p:nvSpPr>
              <p:spPr bwMode="auto">
                <a:xfrm>
                  <a:off x="213727" y="343103"/>
                  <a:ext cx="232470" cy="170125"/>
                </a:xfrm>
                <a:custGeom>
                  <a:avLst/>
                  <a:gdLst>
                    <a:gd name="T0" fmla="*/ 113224 w 232470"/>
                    <a:gd name="T1" fmla="*/ 0 h 170125"/>
                    <a:gd name="T2" fmla="*/ 190295 w 232470"/>
                    <a:gd name="T3" fmla="*/ 15560 h 170125"/>
                    <a:gd name="T4" fmla="*/ 232470 w 232470"/>
                    <a:gd name="T5" fmla="*/ 43996 h 170125"/>
                    <a:gd name="T6" fmla="*/ 118076 w 232470"/>
                    <a:gd name="T7" fmla="*/ 170125 h 170125"/>
                    <a:gd name="T8" fmla="*/ 0 w 232470"/>
                    <a:gd name="T9" fmla="*/ 39936 h 170125"/>
                    <a:gd name="T10" fmla="*/ 36154 w 232470"/>
                    <a:gd name="T11" fmla="*/ 15560 h 170125"/>
                    <a:gd name="T12" fmla="*/ 113224 w 232470"/>
                    <a:gd name="T13" fmla="*/ 0 h 170125"/>
                    <a:gd name="T14" fmla="*/ 0 60000 65536"/>
                    <a:gd name="T15" fmla="*/ 0 60000 65536"/>
                    <a:gd name="T16" fmla="*/ 0 60000 65536"/>
                    <a:gd name="T17" fmla="*/ 0 60000 65536"/>
                    <a:gd name="T18" fmla="*/ 0 60000 65536"/>
                    <a:gd name="T19" fmla="*/ 0 60000 65536"/>
                    <a:gd name="T20" fmla="*/ 0 60000 65536"/>
                    <a:gd name="T21" fmla="*/ 0 w 232470"/>
                    <a:gd name="T22" fmla="*/ 0 h 170125"/>
                    <a:gd name="T23" fmla="*/ 232470 w 232470"/>
                    <a:gd name="T24" fmla="*/ 170125 h 1701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2470" h="170125">
                      <a:moveTo>
                        <a:pt x="113224" y="0"/>
                      </a:moveTo>
                      <a:cubicBezTo>
                        <a:pt x="140562" y="0"/>
                        <a:pt x="166606" y="5541"/>
                        <a:pt x="190295" y="15560"/>
                      </a:cubicBezTo>
                      <a:lnTo>
                        <a:pt x="232470" y="43996"/>
                      </a:lnTo>
                      <a:lnTo>
                        <a:pt x="118076" y="170125"/>
                      </a:lnTo>
                      <a:lnTo>
                        <a:pt x="0" y="39936"/>
                      </a:lnTo>
                      <a:lnTo>
                        <a:pt x="36154" y="15560"/>
                      </a:lnTo>
                      <a:cubicBezTo>
                        <a:pt x="59842" y="5541"/>
                        <a:pt x="85886" y="0"/>
                        <a:pt x="113224" y="0"/>
                      </a:cubicBezTo>
                      <a:close/>
                    </a:path>
                  </a:pathLst>
                </a:custGeom>
                <a:grpFill/>
                <a:ln w="19050">
                  <a:solidFill>
                    <a:schemeClr val="tx1">
                      <a:lumMod val="85000"/>
                      <a:lumOff val="15000"/>
                    </a:schemeClr>
                  </a:solidFill>
                  <a:bevel/>
                  <a:headEnd/>
                  <a:tailEnd/>
                </a:ln>
                <a:extLst/>
              </p:spPr>
              <p:txBody>
                <a:bodyPr anchor="ctr"/>
                <a:lstStyle/>
                <a:p>
                  <a:pPr algn="ctr"/>
                  <a:endParaRPr lang="zh-CN" altLang="zh-CN">
                    <a:solidFill>
                      <a:schemeClr val="accent1">
                        <a:lumMod val="75000"/>
                      </a:schemeClr>
                    </a:solidFill>
                  </a:endParaRPr>
                </a:p>
              </p:txBody>
            </p:sp>
          </p:grpSp>
        </p:grpSp>
        <p:sp>
          <p:nvSpPr>
            <p:cNvPr id="3103" name="椭圆 36"/>
            <p:cNvSpPr>
              <a:spLocks noChangeArrowheads="1"/>
            </p:cNvSpPr>
            <p:nvPr/>
          </p:nvSpPr>
          <p:spPr bwMode="auto">
            <a:xfrm>
              <a:off x="6734549" y="4192832"/>
              <a:ext cx="410349" cy="410349"/>
            </a:xfrm>
            <a:prstGeom prst="ellipse">
              <a:avLst/>
            </a:prstGeom>
            <a:noFill/>
            <a:ln w="28575">
              <a:solidFill>
                <a:schemeClr val="tx1">
                  <a:lumMod val="85000"/>
                  <a:lumOff val="15000"/>
                </a:schemeClr>
              </a:solidFill>
              <a:bevel/>
              <a:headEnd/>
              <a:tailEnd/>
            </a:ln>
            <a:extLst/>
          </p:spPr>
          <p:txBody>
            <a:bodyPr anchor="ctr"/>
            <a:lstStyle/>
            <a:p>
              <a:pPr algn="ctr"/>
              <a:endParaRPr lang="zh-CN" altLang="zh-CN" sz="1400">
                <a:solidFill>
                  <a:schemeClr val="accent1">
                    <a:lumMod val="75000"/>
                  </a:schemeClr>
                </a:solidFill>
                <a:latin typeface="微软雅黑" pitchFamily="34" charset="-122"/>
                <a:ea typeface="微软雅黑" pitchFamily="34" charset="-122"/>
                <a:sym typeface="宋体" pitchFamily="2" charset="-122"/>
              </a:endParaRPr>
            </a:p>
          </p:txBody>
        </p:sp>
        <p:sp>
          <p:nvSpPr>
            <p:cNvPr id="58" name="Freeform 21"/>
            <p:cNvSpPr>
              <a:spLocks noEditPoints="1" noChangeArrowheads="1"/>
            </p:cNvSpPr>
            <p:nvPr/>
          </p:nvSpPr>
          <p:spPr bwMode="auto">
            <a:xfrm>
              <a:off x="6805192" y="4275107"/>
              <a:ext cx="275744" cy="269301"/>
            </a:xfrm>
            <a:custGeom>
              <a:avLst/>
              <a:gdLst>
                <a:gd name="T0" fmla="*/ 640467 w 266"/>
                <a:gd name="T1" fmla="*/ 0 h 260"/>
                <a:gd name="T2" fmla="*/ 1038333 w 266"/>
                <a:gd name="T3" fmla="*/ 0 h 260"/>
                <a:gd name="T4" fmla="*/ 994665 w 266"/>
                <a:gd name="T5" fmla="*/ 121200 h 260"/>
                <a:gd name="T6" fmla="*/ 1285786 w 266"/>
                <a:gd name="T7" fmla="*/ 121200 h 260"/>
                <a:gd name="T8" fmla="*/ 1246970 w 266"/>
                <a:gd name="T9" fmla="*/ 416926 h 260"/>
                <a:gd name="T10" fmla="*/ 1018925 w 266"/>
                <a:gd name="T11" fmla="*/ 678717 h 260"/>
                <a:gd name="T12" fmla="*/ 1086853 w 266"/>
                <a:gd name="T13" fmla="*/ 732045 h 260"/>
                <a:gd name="T14" fmla="*/ 950996 w 266"/>
                <a:gd name="T15" fmla="*/ 775677 h 260"/>
                <a:gd name="T16" fmla="*/ 946144 w 266"/>
                <a:gd name="T17" fmla="*/ 693261 h 260"/>
                <a:gd name="T18" fmla="*/ 824844 w 266"/>
                <a:gd name="T19" fmla="*/ 896876 h 260"/>
                <a:gd name="T20" fmla="*/ 829696 w 266"/>
                <a:gd name="T21" fmla="*/ 1105340 h 260"/>
                <a:gd name="T22" fmla="*/ 994665 w 266"/>
                <a:gd name="T23" fmla="*/ 1260475 h 260"/>
                <a:gd name="T24" fmla="*/ 378458 w 266"/>
                <a:gd name="T25" fmla="*/ 1105340 h 260"/>
                <a:gd name="T26" fmla="*/ 490054 w 266"/>
                <a:gd name="T27" fmla="*/ 1105340 h 260"/>
                <a:gd name="T28" fmla="*/ 635615 w 266"/>
                <a:gd name="T29" fmla="*/ 1076252 h 260"/>
                <a:gd name="T30" fmla="*/ 562835 w 266"/>
                <a:gd name="T31" fmla="*/ 896876 h 260"/>
                <a:gd name="T32" fmla="*/ 504610 w 266"/>
                <a:gd name="T33" fmla="*/ 785373 h 260"/>
                <a:gd name="T34" fmla="*/ 339642 w 266"/>
                <a:gd name="T35" fmla="*/ 727197 h 260"/>
                <a:gd name="T36" fmla="*/ 295973 w 266"/>
                <a:gd name="T37" fmla="*/ 765981 h 260"/>
                <a:gd name="T38" fmla="*/ 223193 w 266"/>
                <a:gd name="T39" fmla="*/ 664173 h 260"/>
                <a:gd name="T40" fmla="*/ 271713 w 266"/>
                <a:gd name="T41" fmla="*/ 644781 h 260"/>
                <a:gd name="T42" fmla="*/ 0 w 266"/>
                <a:gd name="T43" fmla="*/ 155135 h 260"/>
                <a:gd name="T44" fmla="*/ 38816 w 266"/>
                <a:gd name="T45" fmla="*/ 121200 h 260"/>
                <a:gd name="T46" fmla="*/ 305677 w 266"/>
                <a:gd name="T47" fmla="*/ 121200 h 260"/>
                <a:gd name="T48" fmla="*/ 441534 w 266"/>
                <a:gd name="T49" fmla="*/ 77568 h 260"/>
                <a:gd name="T50" fmla="*/ 543427 w 266"/>
                <a:gd name="T51" fmla="*/ 654477 h 260"/>
                <a:gd name="T52" fmla="*/ 441534 w 266"/>
                <a:gd name="T53" fmla="*/ 77568 h 260"/>
                <a:gd name="T54" fmla="*/ 989813 w 266"/>
                <a:gd name="T55" fmla="*/ 572062 h 260"/>
                <a:gd name="T56" fmla="*/ 1217858 w 266"/>
                <a:gd name="T57" fmla="*/ 193919 h 260"/>
                <a:gd name="T58" fmla="*/ 1028629 w 266"/>
                <a:gd name="T59" fmla="*/ 290879 h 260"/>
                <a:gd name="T60" fmla="*/ 305677 w 266"/>
                <a:gd name="T61" fmla="*/ 576910 h 260"/>
                <a:gd name="T62" fmla="*/ 257157 w 266"/>
                <a:gd name="T63" fmla="*/ 290879 h 260"/>
                <a:gd name="T64" fmla="*/ 72780 w 266"/>
                <a:gd name="T65" fmla="*/ 193919 h 260"/>
                <a:gd name="T66" fmla="*/ 305677 w 266"/>
                <a:gd name="T67" fmla="*/ 576910 h 26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66"/>
                <a:gd name="T103" fmla="*/ 0 h 260"/>
                <a:gd name="T104" fmla="*/ 266 w 266"/>
                <a:gd name="T105" fmla="*/ 260 h 26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66" h="260">
                  <a:moveTo>
                    <a:pt x="53" y="0"/>
                  </a:moveTo>
                  <a:cubicBezTo>
                    <a:pt x="132" y="0"/>
                    <a:pt x="132" y="0"/>
                    <a:pt x="132" y="0"/>
                  </a:cubicBezTo>
                  <a:cubicBezTo>
                    <a:pt x="135" y="0"/>
                    <a:pt x="135" y="0"/>
                    <a:pt x="135" y="0"/>
                  </a:cubicBezTo>
                  <a:cubicBezTo>
                    <a:pt x="214" y="0"/>
                    <a:pt x="214" y="0"/>
                    <a:pt x="214" y="0"/>
                  </a:cubicBezTo>
                  <a:cubicBezTo>
                    <a:pt x="210" y="9"/>
                    <a:pt x="206" y="17"/>
                    <a:pt x="204" y="25"/>
                  </a:cubicBezTo>
                  <a:cubicBezTo>
                    <a:pt x="205" y="25"/>
                    <a:pt x="205" y="25"/>
                    <a:pt x="205" y="25"/>
                  </a:cubicBezTo>
                  <a:cubicBezTo>
                    <a:pt x="258" y="25"/>
                    <a:pt x="258" y="25"/>
                    <a:pt x="258" y="25"/>
                  </a:cubicBezTo>
                  <a:cubicBezTo>
                    <a:pt x="265" y="25"/>
                    <a:pt x="265" y="25"/>
                    <a:pt x="265" y="25"/>
                  </a:cubicBezTo>
                  <a:cubicBezTo>
                    <a:pt x="265" y="32"/>
                    <a:pt x="265" y="32"/>
                    <a:pt x="265" y="32"/>
                  </a:cubicBezTo>
                  <a:cubicBezTo>
                    <a:pt x="266" y="47"/>
                    <a:pt x="265" y="67"/>
                    <a:pt x="257" y="86"/>
                  </a:cubicBezTo>
                  <a:cubicBezTo>
                    <a:pt x="250" y="105"/>
                    <a:pt x="236" y="122"/>
                    <a:pt x="210" y="133"/>
                  </a:cubicBezTo>
                  <a:cubicBezTo>
                    <a:pt x="210" y="140"/>
                    <a:pt x="210" y="140"/>
                    <a:pt x="210" y="140"/>
                  </a:cubicBezTo>
                  <a:cubicBezTo>
                    <a:pt x="220" y="137"/>
                    <a:pt x="220" y="137"/>
                    <a:pt x="220" y="137"/>
                  </a:cubicBezTo>
                  <a:cubicBezTo>
                    <a:pt x="224" y="151"/>
                    <a:pt x="224" y="151"/>
                    <a:pt x="224" y="151"/>
                  </a:cubicBezTo>
                  <a:cubicBezTo>
                    <a:pt x="205" y="158"/>
                    <a:pt x="205" y="158"/>
                    <a:pt x="205" y="158"/>
                  </a:cubicBezTo>
                  <a:cubicBezTo>
                    <a:pt x="196" y="160"/>
                    <a:pt x="196" y="160"/>
                    <a:pt x="196" y="160"/>
                  </a:cubicBezTo>
                  <a:cubicBezTo>
                    <a:pt x="195" y="150"/>
                    <a:pt x="195" y="150"/>
                    <a:pt x="195" y="150"/>
                  </a:cubicBezTo>
                  <a:cubicBezTo>
                    <a:pt x="195" y="143"/>
                    <a:pt x="195" y="143"/>
                    <a:pt x="195" y="143"/>
                  </a:cubicBezTo>
                  <a:cubicBezTo>
                    <a:pt x="190" y="149"/>
                    <a:pt x="182" y="154"/>
                    <a:pt x="170" y="159"/>
                  </a:cubicBezTo>
                  <a:cubicBezTo>
                    <a:pt x="170" y="185"/>
                    <a:pt x="170" y="185"/>
                    <a:pt x="170" y="185"/>
                  </a:cubicBezTo>
                  <a:cubicBezTo>
                    <a:pt x="157" y="185"/>
                    <a:pt x="157" y="185"/>
                    <a:pt x="157" y="185"/>
                  </a:cubicBezTo>
                  <a:cubicBezTo>
                    <a:pt x="155" y="200"/>
                    <a:pt x="161" y="219"/>
                    <a:pt x="171" y="228"/>
                  </a:cubicBezTo>
                  <a:cubicBezTo>
                    <a:pt x="193" y="228"/>
                    <a:pt x="193" y="228"/>
                    <a:pt x="193" y="228"/>
                  </a:cubicBezTo>
                  <a:cubicBezTo>
                    <a:pt x="205" y="260"/>
                    <a:pt x="205" y="260"/>
                    <a:pt x="205" y="260"/>
                  </a:cubicBezTo>
                  <a:cubicBezTo>
                    <a:pt x="69" y="260"/>
                    <a:pt x="69" y="260"/>
                    <a:pt x="69" y="260"/>
                  </a:cubicBezTo>
                  <a:cubicBezTo>
                    <a:pt x="78" y="228"/>
                    <a:pt x="78" y="228"/>
                    <a:pt x="78" y="228"/>
                  </a:cubicBezTo>
                  <a:cubicBezTo>
                    <a:pt x="94" y="228"/>
                    <a:pt x="94" y="228"/>
                    <a:pt x="94" y="228"/>
                  </a:cubicBezTo>
                  <a:cubicBezTo>
                    <a:pt x="101" y="228"/>
                    <a:pt x="101" y="228"/>
                    <a:pt x="101" y="228"/>
                  </a:cubicBezTo>
                  <a:cubicBezTo>
                    <a:pt x="131" y="228"/>
                    <a:pt x="131" y="228"/>
                    <a:pt x="131" y="228"/>
                  </a:cubicBezTo>
                  <a:cubicBezTo>
                    <a:pt x="131" y="222"/>
                    <a:pt x="131" y="222"/>
                    <a:pt x="131" y="222"/>
                  </a:cubicBezTo>
                  <a:cubicBezTo>
                    <a:pt x="110" y="217"/>
                    <a:pt x="110" y="217"/>
                    <a:pt x="110" y="217"/>
                  </a:cubicBezTo>
                  <a:cubicBezTo>
                    <a:pt x="116" y="207"/>
                    <a:pt x="116" y="197"/>
                    <a:pt x="116" y="185"/>
                  </a:cubicBezTo>
                  <a:cubicBezTo>
                    <a:pt x="104" y="185"/>
                    <a:pt x="104" y="185"/>
                    <a:pt x="104" y="185"/>
                  </a:cubicBezTo>
                  <a:cubicBezTo>
                    <a:pt x="104" y="162"/>
                    <a:pt x="104" y="162"/>
                    <a:pt x="104" y="162"/>
                  </a:cubicBezTo>
                  <a:cubicBezTo>
                    <a:pt x="87" y="156"/>
                    <a:pt x="76" y="149"/>
                    <a:pt x="70" y="141"/>
                  </a:cubicBezTo>
                  <a:cubicBezTo>
                    <a:pt x="70" y="150"/>
                    <a:pt x="70" y="150"/>
                    <a:pt x="70" y="150"/>
                  </a:cubicBezTo>
                  <a:cubicBezTo>
                    <a:pt x="70" y="160"/>
                    <a:pt x="70" y="160"/>
                    <a:pt x="70" y="160"/>
                  </a:cubicBezTo>
                  <a:cubicBezTo>
                    <a:pt x="61" y="158"/>
                    <a:pt x="61" y="158"/>
                    <a:pt x="61" y="158"/>
                  </a:cubicBezTo>
                  <a:cubicBezTo>
                    <a:pt x="42" y="151"/>
                    <a:pt x="42" y="151"/>
                    <a:pt x="42" y="151"/>
                  </a:cubicBezTo>
                  <a:cubicBezTo>
                    <a:pt x="46" y="137"/>
                    <a:pt x="46" y="137"/>
                    <a:pt x="46" y="137"/>
                  </a:cubicBezTo>
                  <a:cubicBezTo>
                    <a:pt x="56" y="140"/>
                    <a:pt x="56" y="140"/>
                    <a:pt x="56" y="140"/>
                  </a:cubicBezTo>
                  <a:cubicBezTo>
                    <a:pt x="56" y="133"/>
                    <a:pt x="56" y="133"/>
                    <a:pt x="56" y="133"/>
                  </a:cubicBezTo>
                  <a:cubicBezTo>
                    <a:pt x="30" y="122"/>
                    <a:pt x="16" y="105"/>
                    <a:pt x="8" y="86"/>
                  </a:cubicBezTo>
                  <a:cubicBezTo>
                    <a:pt x="1" y="67"/>
                    <a:pt x="0" y="47"/>
                    <a:pt x="0" y="32"/>
                  </a:cubicBezTo>
                  <a:cubicBezTo>
                    <a:pt x="0" y="25"/>
                    <a:pt x="0" y="25"/>
                    <a:pt x="0" y="25"/>
                  </a:cubicBezTo>
                  <a:cubicBezTo>
                    <a:pt x="8" y="25"/>
                    <a:pt x="8" y="25"/>
                    <a:pt x="8" y="25"/>
                  </a:cubicBezTo>
                  <a:cubicBezTo>
                    <a:pt x="61" y="25"/>
                    <a:pt x="61" y="25"/>
                    <a:pt x="61" y="25"/>
                  </a:cubicBezTo>
                  <a:cubicBezTo>
                    <a:pt x="63" y="25"/>
                    <a:pt x="63" y="25"/>
                    <a:pt x="63" y="25"/>
                  </a:cubicBezTo>
                  <a:cubicBezTo>
                    <a:pt x="61" y="17"/>
                    <a:pt x="57" y="9"/>
                    <a:pt x="53" y="0"/>
                  </a:cubicBezTo>
                  <a:close/>
                  <a:moveTo>
                    <a:pt x="91" y="16"/>
                  </a:moveTo>
                  <a:cubicBezTo>
                    <a:pt x="92" y="52"/>
                    <a:pt x="91" y="81"/>
                    <a:pt x="86" y="113"/>
                  </a:cubicBezTo>
                  <a:cubicBezTo>
                    <a:pt x="89" y="128"/>
                    <a:pt x="101" y="131"/>
                    <a:pt x="112" y="135"/>
                  </a:cubicBezTo>
                  <a:cubicBezTo>
                    <a:pt x="113" y="16"/>
                    <a:pt x="113" y="16"/>
                    <a:pt x="113" y="16"/>
                  </a:cubicBezTo>
                  <a:cubicBezTo>
                    <a:pt x="105" y="16"/>
                    <a:pt x="99" y="16"/>
                    <a:pt x="91" y="16"/>
                  </a:cubicBezTo>
                  <a:close/>
                  <a:moveTo>
                    <a:pt x="199" y="60"/>
                  </a:moveTo>
                  <a:cubicBezTo>
                    <a:pt x="199" y="83"/>
                    <a:pt x="205" y="102"/>
                    <a:pt x="204" y="118"/>
                  </a:cubicBezTo>
                  <a:cubicBezTo>
                    <a:pt x="226" y="110"/>
                    <a:pt x="238" y="95"/>
                    <a:pt x="244" y="80"/>
                  </a:cubicBezTo>
                  <a:cubicBezTo>
                    <a:pt x="250" y="67"/>
                    <a:pt x="251" y="52"/>
                    <a:pt x="251" y="40"/>
                  </a:cubicBezTo>
                  <a:cubicBezTo>
                    <a:pt x="212" y="40"/>
                    <a:pt x="212" y="40"/>
                    <a:pt x="212" y="40"/>
                  </a:cubicBezTo>
                  <a:cubicBezTo>
                    <a:pt x="212" y="60"/>
                    <a:pt x="212" y="60"/>
                    <a:pt x="212" y="60"/>
                  </a:cubicBezTo>
                  <a:cubicBezTo>
                    <a:pt x="199" y="60"/>
                    <a:pt x="199" y="60"/>
                    <a:pt x="199" y="60"/>
                  </a:cubicBezTo>
                  <a:close/>
                  <a:moveTo>
                    <a:pt x="63" y="119"/>
                  </a:moveTo>
                  <a:cubicBezTo>
                    <a:pt x="62" y="103"/>
                    <a:pt x="68" y="83"/>
                    <a:pt x="68" y="60"/>
                  </a:cubicBezTo>
                  <a:cubicBezTo>
                    <a:pt x="53" y="60"/>
                    <a:pt x="53" y="60"/>
                    <a:pt x="53" y="60"/>
                  </a:cubicBezTo>
                  <a:cubicBezTo>
                    <a:pt x="53" y="40"/>
                    <a:pt x="53" y="40"/>
                    <a:pt x="53" y="40"/>
                  </a:cubicBezTo>
                  <a:cubicBezTo>
                    <a:pt x="15" y="40"/>
                    <a:pt x="15" y="40"/>
                    <a:pt x="15" y="40"/>
                  </a:cubicBezTo>
                  <a:cubicBezTo>
                    <a:pt x="15" y="52"/>
                    <a:pt x="16" y="67"/>
                    <a:pt x="22" y="80"/>
                  </a:cubicBezTo>
                  <a:cubicBezTo>
                    <a:pt x="28" y="96"/>
                    <a:pt x="40" y="110"/>
                    <a:pt x="63" y="119"/>
                  </a:cubicBezTo>
                  <a:close/>
                </a:path>
              </a:pathLst>
            </a:custGeom>
            <a:noFill/>
            <a:ln w="19050">
              <a:solidFill>
                <a:schemeClr val="tx1">
                  <a:lumMod val="85000"/>
                  <a:lumOff val="15000"/>
                </a:schemeClr>
              </a:solidFill>
            </a:ln>
          </p:spPr>
          <p:txBody>
            <a:bodyPr/>
            <a:lstStyle/>
            <a:p>
              <a:endParaRPr lang="zh-CN" altLang="en-US">
                <a:solidFill>
                  <a:schemeClr val="accent1">
                    <a:lumMod val="75000"/>
                  </a:schemeClr>
                </a:solidFill>
              </a:endParaRPr>
            </a:p>
          </p:txBody>
        </p:sp>
      </p:grpSp>
      <p:sp>
        <p:nvSpPr>
          <p:cNvPr id="69" name="文本框 52"/>
          <p:cNvSpPr txBox="1">
            <a:spLocks noChangeArrowheads="1"/>
          </p:cNvSpPr>
          <p:nvPr/>
        </p:nvSpPr>
        <p:spPr bwMode="auto">
          <a:xfrm>
            <a:off x="3294130" y="2003307"/>
            <a:ext cx="1665853" cy="1461769"/>
          </a:xfrm>
          <a:prstGeom prst="rect">
            <a:avLst/>
          </a:prstGeom>
          <a:noFill/>
          <a:ln w="9525">
            <a:noFill/>
            <a:miter lim="800000"/>
            <a:headEnd/>
            <a:tailEnd/>
          </a:ln>
          <a:effectLst/>
          <a:scene3d>
            <a:camera prst="orthographicFront">
              <a:rot lat="0" lon="0" rev="0"/>
            </a:camera>
            <a:lightRig rig="glow" dir="t">
              <a:rot lat="0" lon="0" rev="4800000"/>
            </a:lightRig>
          </a:scene3d>
          <a:sp3d prstMaterial="matte">
            <a:bevelT w="127000" h="63500"/>
          </a:sp3d>
        </p:spPr>
        <p:txBody>
          <a:bodyPr wrap="square" lIns="76031" tIns="38016" rIns="76031" bIns="38016">
            <a:spAutoFit/>
          </a:bodyPr>
          <a:lstStyle/>
          <a:p>
            <a:pPr algn="ctr"/>
            <a:r>
              <a:rPr lang="zh-CN" altLang="en-US" sz="9000" b="1" dirty="0">
                <a:ln w="38100" cmpd="sng">
                  <a:noFill/>
                  <a:prstDash val="solid"/>
                  <a:miter lim="800000"/>
                </a:ln>
                <a:latin typeface="方正兰亭超细黑简体" pitchFamily="2" charset="-122"/>
                <a:ea typeface="方正兰亭超细黑简体" pitchFamily="2" charset="-122"/>
              </a:rPr>
              <a:t>岗</a:t>
            </a:r>
            <a:endParaRPr lang="en-US" altLang="zh-CN" sz="9000" b="1" dirty="0">
              <a:ln w="38100" cmpd="sng">
                <a:noFill/>
                <a:prstDash val="solid"/>
                <a:miter lim="800000"/>
              </a:ln>
              <a:latin typeface="方正兰亭超细黑简体" pitchFamily="2" charset="-122"/>
              <a:ea typeface="方正兰亭超细黑简体" pitchFamily="2" charset="-122"/>
            </a:endParaRPr>
          </a:p>
        </p:txBody>
      </p:sp>
      <p:sp>
        <p:nvSpPr>
          <p:cNvPr id="81" name="文本框 52"/>
          <p:cNvSpPr txBox="1">
            <a:spLocks noChangeArrowheads="1"/>
          </p:cNvSpPr>
          <p:nvPr/>
        </p:nvSpPr>
        <p:spPr bwMode="auto">
          <a:xfrm>
            <a:off x="5045923" y="1546940"/>
            <a:ext cx="1665853" cy="1461769"/>
          </a:xfrm>
          <a:prstGeom prst="rect">
            <a:avLst/>
          </a:prstGeom>
          <a:noFill/>
          <a:ln w="9525">
            <a:noFill/>
            <a:miter lim="800000"/>
            <a:headEnd/>
            <a:tailEnd/>
          </a:ln>
          <a:effectLst/>
          <a:scene3d>
            <a:camera prst="orthographicFront">
              <a:rot lat="0" lon="0" rev="0"/>
            </a:camera>
            <a:lightRig rig="glow" dir="t">
              <a:rot lat="0" lon="0" rev="4800000"/>
            </a:lightRig>
          </a:scene3d>
          <a:sp3d prstMaterial="matte">
            <a:bevelT w="127000" h="63500"/>
          </a:sp3d>
        </p:spPr>
        <p:txBody>
          <a:bodyPr wrap="square" lIns="76031" tIns="38016" rIns="76031" bIns="38016">
            <a:spAutoFit/>
          </a:bodyPr>
          <a:lstStyle/>
          <a:p>
            <a:pPr algn="ctr"/>
            <a:r>
              <a:rPr lang="zh-CN" altLang="en-US" sz="9000" b="1" dirty="0">
                <a:ln w="38100" cmpd="sng">
                  <a:noFill/>
                  <a:prstDash val="solid"/>
                  <a:miter lim="800000"/>
                </a:ln>
                <a:latin typeface="方正兰亭超细黑简体" pitchFamily="2" charset="-122"/>
                <a:ea typeface="方正兰亭超细黑简体" pitchFamily="2" charset="-122"/>
              </a:rPr>
              <a:t>位</a:t>
            </a:r>
            <a:endParaRPr lang="en-US" altLang="zh-CN" sz="9000" b="1" dirty="0">
              <a:ln w="38100" cmpd="sng">
                <a:noFill/>
                <a:prstDash val="solid"/>
                <a:miter lim="800000"/>
              </a:ln>
              <a:latin typeface="方正兰亭超细黑简体" pitchFamily="2" charset="-122"/>
              <a:ea typeface="方正兰亭超细黑简体" pitchFamily="2" charset="-122"/>
            </a:endParaRPr>
          </a:p>
        </p:txBody>
      </p:sp>
      <p:sp>
        <p:nvSpPr>
          <p:cNvPr id="82" name="文本框 52"/>
          <p:cNvSpPr txBox="1">
            <a:spLocks noChangeArrowheads="1"/>
          </p:cNvSpPr>
          <p:nvPr/>
        </p:nvSpPr>
        <p:spPr bwMode="auto">
          <a:xfrm>
            <a:off x="6762716" y="1088901"/>
            <a:ext cx="1665853" cy="1461769"/>
          </a:xfrm>
          <a:prstGeom prst="rect">
            <a:avLst/>
          </a:prstGeom>
          <a:noFill/>
          <a:ln w="9525">
            <a:noFill/>
            <a:miter lim="800000"/>
            <a:headEnd/>
            <a:tailEnd/>
          </a:ln>
          <a:effectLst/>
          <a:scene3d>
            <a:camera prst="orthographicFront">
              <a:rot lat="0" lon="0" rev="0"/>
            </a:camera>
            <a:lightRig rig="glow" dir="t">
              <a:rot lat="0" lon="0" rev="4800000"/>
            </a:lightRig>
          </a:scene3d>
          <a:sp3d prstMaterial="matte">
            <a:bevelT w="127000" h="63500"/>
          </a:sp3d>
        </p:spPr>
        <p:txBody>
          <a:bodyPr wrap="square" lIns="76031" tIns="38016" rIns="76031" bIns="38016">
            <a:spAutoFit/>
          </a:bodyPr>
          <a:lstStyle/>
          <a:p>
            <a:pPr algn="ctr"/>
            <a:r>
              <a:rPr lang="zh-CN" altLang="en-US" sz="9000" b="1" dirty="0" smtClean="0">
                <a:ln w="38100" cmpd="sng">
                  <a:noFill/>
                  <a:prstDash val="solid"/>
                  <a:miter lim="800000"/>
                </a:ln>
                <a:latin typeface="方正兰亭超细黑简体" pitchFamily="2" charset="-122"/>
                <a:ea typeface="方正兰亭超细黑简体" pitchFamily="2" charset="-122"/>
              </a:rPr>
              <a:t>竞</a:t>
            </a:r>
            <a:endParaRPr lang="en-US" altLang="zh-CN" sz="9000" b="1" dirty="0">
              <a:ln w="38100" cmpd="sng">
                <a:noFill/>
                <a:prstDash val="solid"/>
                <a:miter lim="800000"/>
              </a:ln>
              <a:latin typeface="方正兰亭超细黑简体" pitchFamily="2" charset="-122"/>
              <a:ea typeface="方正兰亭超细黑简体" pitchFamily="2" charset="-122"/>
            </a:endParaRPr>
          </a:p>
        </p:txBody>
      </p:sp>
      <p:sp>
        <p:nvSpPr>
          <p:cNvPr id="83" name="文本框 52"/>
          <p:cNvSpPr txBox="1">
            <a:spLocks noChangeArrowheads="1"/>
          </p:cNvSpPr>
          <p:nvPr/>
        </p:nvSpPr>
        <p:spPr bwMode="auto">
          <a:xfrm>
            <a:off x="8561559" y="581531"/>
            <a:ext cx="1665853" cy="1461769"/>
          </a:xfrm>
          <a:prstGeom prst="rect">
            <a:avLst/>
          </a:prstGeom>
          <a:noFill/>
          <a:ln w="9525">
            <a:noFill/>
            <a:miter lim="800000"/>
            <a:headEnd/>
            <a:tailEnd/>
          </a:ln>
          <a:effectLst/>
          <a:scene3d>
            <a:camera prst="orthographicFront">
              <a:rot lat="0" lon="0" rev="0"/>
            </a:camera>
            <a:lightRig rig="glow" dir="t">
              <a:rot lat="0" lon="0" rev="4800000"/>
            </a:lightRig>
          </a:scene3d>
          <a:sp3d prstMaterial="matte">
            <a:bevelT w="127000" h="63500"/>
          </a:sp3d>
        </p:spPr>
        <p:txBody>
          <a:bodyPr wrap="square" lIns="76031" tIns="38016" rIns="76031" bIns="38016">
            <a:spAutoFit/>
          </a:bodyPr>
          <a:lstStyle/>
          <a:p>
            <a:pPr algn="ctr"/>
            <a:r>
              <a:rPr lang="zh-CN" altLang="en-US" sz="9000" b="1" dirty="0" smtClean="0">
                <a:ln w="38100" cmpd="sng">
                  <a:noFill/>
                  <a:prstDash val="solid"/>
                  <a:miter lim="800000"/>
                </a:ln>
                <a:latin typeface="方正兰亭超细黑简体" pitchFamily="2" charset="-122"/>
                <a:ea typeface="方正兰亭超细黑简体" pitchFamily="2" charset="-122"/>
              </a:rPr>
              <a:t>聘</a:t>
            </a:r>
            <a:endParaRPr lang="en-US" altLang="zh-CN" sz="9000" b="1" dirty="0">
              <a:ln w="38100" cmpd="sng">
                <a:noFill/>
                <a:prstDash val="solid"/>
                <a:miter lim="800000"/>
              </a:ln>
              <a:latin typeface="方正兰亭超细黑简体" pitchFamily="2" charset="-122"/>
              <a:ea typeface="方正兰亭超细黑简体" pitchFamily="2" charset="-122"/>
            </a:endParaRPr>
          </a:p>
        </p:txBody>
      </p:sp>
      <p:pic>
        <p:nvPicPr>
          <p:cNvPr id="3" name="图片 2"/>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1665257" y="256035"/>
            <a:ext cx="6763395" cy="6763395"/>
          </a:xfrm>
          <a:prstGeom prst="rect">
            <a:avLst/>
          </a:prstGeom>
        </p:spPr>
      </p:pic>
      <p:sp>
        <p:nvSpPr>
          <p:cNvPr id="4" name="矩形 3"/>
          <p:cNvSpPr/>
          <p:nvPr/>
        </p:nvSpPr>
        <p:spPr bwMode="auto">
          <a:xfrm>
            <a:off x="5050257" y="1563919"/>
            <a:ext cx="1663326" cy="1581922"/>
          </a:xfrm>
          <a:prstGeom prst="rect">
            <a:avLst/>
          </a:prstGeom>
          <a:noFill/>
          <a:ln w="3175" cap="flat" cmpd="sng" algn="ctr">
            <a:solidFill>
              <a:schemeClr val="tx1"/>
            </a:solidFill>
            <a:prstDash val="solid"/>
            <a:round/>
            <a:headEnd type="none" w="med" len="med"/>
            <a:tailEnd type="none" w="med" len="med"/>
          </a:ln>
          <a:effectLst>
            <a:outerShdw blurRad="50800" dist="38100" dir="5400000" algn="t" rotWithShape="0">
              <a:prstClr val="black">
                <a:alpha val="40000"/>
              </a:prstClr>
            </a:outerShdw>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33" name="矩形 32"/>
          <p:cNvSpPr/>
          <p:nvPr/>
        </p:nvSpPr>
        <p:spPr bwMode="auto">
          <a:xfrm>
            <a:off x="3273182" y="1943230"/>
            <a:ext cx="1663326" cy="1581922"/>
          </a:xfrm>
          <a:prstGeom prst="rect">
            <a:avLst/>
          </a:prstGeom>
          <a:noFill/>
          <a:ln w="3175" cap="flat" cmpd="sng" algn="ctr">
            <a:solidFill>
              <a:schemeClr val="tx1"/>
            </a:solidFill>
            <a:prstDash val="solid"/>
            <a:round/>
            <a:headEnd type="none" w="med" len="med"/>
            <a:tailEnd type="none" w="med" len="med"/>
          </a:ln>
          <a:effectLst>
            <a:outerShdw blurRad="50800" dist="38100" dir="5400000" algn="t" rotWithShape="0">
              <a:prstClr val="black">
                <a:alpha val="40000"/>
              </a:prstClr>
            </a:outerShdw>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34" charset="0"/>
              <a:ea typeface="宋体" pitchFamily="2" charset="-122"/>
            </a:endParaRPr>
          </a:p>
        </p:txBody>
      </p:sp>
      <p:sp>
        <p:nvSpPr>
          <p:cNvPr id="34" name="矩形 33"/>
          <p:cNvSpPr/>
          <p:nvPr/>
        </p:nvSpPr>
        <p:spPr bwMode="auto">
          <a:xfrm>
            <a:off x="6790423" y="1036508"/>
            <a:ext cx="1663326" cy="1581922"/>
          </a:xfrm>
          <a:prstGeom prst="rect">
            <a:avLst/>
          </a:prstGeom>
          <a:noFill/>
          <a:ln w="3175" cap="flat" cmpd="sng" algn="ctr">
            <a:solidFill>
              <a:srgbClr val="000000"/>
            </a:solidFill>
            <a:prstDash val="solid"/>
            <a:round/>
            <a:headEnd type="none" w="med" len="med"/>
            <a:tailEnd type="none" w="med" len="med"/>
          </a:ln>
          <a:effectLst>
            <a:outerShdw blurRad="50800" dist="38100" dir="5400000" algn="t" rotWithShape="0">
              <a:prstClr val="black">
                <a:alpha val="40000"/>
              </a:prstClr>
            </a:outerShdw>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35" name="矩形 34"/>
          <p:cNvSpPr/>
          <p:nvPr/>
        </p:nvSpPr>
        <p:spPr bwMode="auto">
          <a:xfrm>
            <a:off x="8582891" y="536822"/>
            <a:ext cx="1663326" cy="1581922"/>
          </a:xfrm>
          <a:prstGeom prst="rect">
            <a:avLst/>
          </a:prstGeom>
          <a:noFill/>
          <a:ln w="3175" cap="flat" cmpd="sng" algn="ctr">
            <a:solidFill>
              <a:schemeClr val="tx1"/>
            </a:solidFill>
            <a:prstDash val="solid"/>
            <a:round/>
            <a:headEnd type="none" w="med" len="med"/>
            <a:tailEnd type="none" w="med" len="med"/>
          </a:ln>
          <a:effectLst>
            <a:outerShdw blurRad="50800" dist="38100" dir="5400000" algn="t" rotWithShape="0">
              <a:prstClr val="black">
                <a:alpha val="40000"/>
              </a:prstClr>
            </a:outerShdw>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pic>
        <p:nvPicPr>
          <p:cNvPr id="5" name="背景音乐.mp3">
            <a:hlinkClick r:id="" action="ppaction://media"/>
          </p:cNvPr>
          <p:cNvPicPr>
            <a:picLocks noChangeAspect="1"/>
          </p:cNvPicPr>
          <p:nvPr>
            <a:videoFile r:link="rId3"/>
            <p:extLst>
              <p:ext uri="{DAA4B4D4-6D71-4841-9C94-3DE7FCFB9230}">
                <p14:media xmlns:p14="http://schemas.microsoft.com/office/powerpoint/2010/main" xmlns="" r:embed="rId7"/>
              </p:ext>
            </p:extLst>
          </p:nvPr>
        </p:nvPicPr>
        <p:blipFill>
          <a:blip r:embed="rId8" cstate="print"/>
          <a:stretch>
            <a:fillRect/>
          </a:stretch>
        </p:blipFill>
        <p:spPr>
          <a:xfrm>
            <a:off x="6195592" y="-687729"/>
            <a:ext cx="609600" cy="60960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p14:dur="10" advClick="0" advTm="0">
        <p:fade/>
      </p:transition>
    </mc:Choice>
    <mc:Fallback>
      <p:transition advClick="0" advTm="0">
        <p:fade/>
      </p:transition>
    </mc:Fallback>
  </mc:AlternateContent>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par>
                              <p:cTn id="7" fill="hold">
                                <p:stCondLst>
                                  <p:cond delay="0"/>
                                </p:stCondLst>
                                <p:childTnLst>
                                  <p:par>
                                    <p:cTn id="8" presetID="2" presetClass="entr" presetSubtype="1" accel="54000" fill="hold" grpId="0" nodeType="afterEffect" p14:presetBounceEnd="64000">
                                      <p:stCondLst>
                                        <p:cond delay="0"/>
                                      </p:stCondLst>
                                      <p:childTnLst>
                                        <p:set>
                                          <p:cBhvr>
                                            <p:cTn id="9" dur="1" fill="hold">
                                              <p:stCondLst>
                                                <p:cond delay="0"/>
                                              </p:stCondLst>
                                            </p:cTn>
                                            <p:tgtEl>
                                              <p:spTgt spid="33"/>
                                            </p:tgtEl>
                                            <p:attrNameLst>
                                              <p:attrName>style.visibility</p:attrName>
                                            </p:attrNameLst>
                                          </p:cBhvr>
                                          <p:to>
                                            <p:strVal val="visible"/>
                                          </p:to>
                                        </p:set>
                                        <p:anim calcmode="lin" valueType="num" p14:bounceEnd="64000">
                                          <p:cBhvr additive="base">
                                            <p:cTn id="10" dur="500" fill="hold"/>
                                            <p:tgtEl>
                                              <p:spTgt spid="33"/>
                                            </p:tgtEl>
                                            <p:attrNameLst>
                                              <p:attrName>ppt_x</p:attrName>
                                            </p:attrNameLst>
                                          </p:cBhvr>
                                          <p:tavLst>
                                            <p:tav tm="0">
                                              <p:val>
                                                <p:strVal val="#ppt_x"/>
                                              </p:val>
                                            </p:tav>
                                            <p:tav tm="100000">
                                              <p:val>
                                                <p:strVal val="#ppt_x"/>
                                              </p:val>
                                            </p:tav>
                                          </p:tavLst>
                                        </p:anim>
                                        <p:anim calcmode="lin" valueType="num" p14:bounceEnd="64000">
                                          <p:cBhvr additive="base">
                                            <p:cTn id="11" dur="500" fill="hold"/>
                                            <p:tgtEl>
                                              <p:spTgt spid="33"/>
                                            </p:tgtEl>
                                            <p:attrNameLst>
                                              <p:attrName>ppt_y</p:attrName>
                                            </p:attrNameLst>
                                          </p:cBhvr>
                                          <p:tavLst>
                                            <p:tav tm="0">
                                              <p:val>
                                                <p:strVal val="0-#ppt_h/2"/>
                                              </p:val>
                                            </p:tav>
                                            <p:tav tm="100000">
                                              <p:val>
                                                <p:strVal val="#ppt_y"/>
                                              </p:val>
                                            </p:tav>
                                          </p:tavLst>
                                        </p:anim>
                                      </p:childTnLst>
                                    </p:cTn>
                                  </p:par>
                                  <p:par>
                                    <p:cTn id="12" presetID="2" presetClass="entr" presetSubtype="1" accel="22000" fill="hold" grpId="0" nodeType="withEffect" p14:presetBounceEnd="46000">
                                      <p:stCondLst>
                                        <p:cond delay="0"/>
                                      </p:stCondLst>
                                      <p:childTnLst>
                                        <p:set>
                                          <p:cBhvr>
                                            <p:cTn id="13" dur="1" fill="hold">
                                              <p:stCondLst>
                                                <p:cond delay="0"/>
                                              </p:stCondLst>
                                            </p:cTn>
                                            <p:tgtEl>
                                              <p:spTgt spid="69"/>
                                            </p:tgtEl>
                                            <p:attrNameLst>
                                              <p:attrName>style.visibility</p:attrName>
                                            </p:attrNameLst>
                                          </p:cBhvr>
                                          <p:to>
                                            <p:strVal val="visible"/>
                                          </p:to>
                                        </p:set>
                                        <p:anim calcmode="lin" valueType="num" p14:bounceEnd="46000">
                                          <p:cBhvr additive="base">
                                            <p:cTn id="14" dur="500" fill="hold"/>
                                            <p:tgtEl>
                                              <p:spTgt spid="69"/>
                                            </p:tgtEl>
                                            <p:attrNameLst>
                                              <p:attrName>ppt_x</p:attrName>
                                            </p:attrNameLst>
                                          </p:cBhvr>
                                          <p:tavLst>
                                            <p:tav tm="0">
                                              <p:val>
                                                <p:strVal val="#ppt_x"/>
                                              </p:val>
                                            </p:tav>
                                            <p:tav tm="100000">
                                              <p:val>
                                                <p:strVal val="#ppt_x"/>
                                              </p:val>
                                            </p:tav>
                                          </p:tavLst>
                                        </p:anim>
                                        <p:anim calcmode="lin" valueType="num" p14:bounceEnd="46000">
                                          <p:cBhvr additive="base">
                                            <p:cTn id="15" dur="500" fill="hold"/>
                                            <p:tgtEl>
                                              <p:spTgt spid="69"/>
                                            </p:tgtEl>
                                            <p:attrNameLst>
                                              <p:attrName>ppt_y</p:attrName>
                                            </p:attrNameLst>
                                          </p:cBhvr>
                                          <p:tavLst>
                                            <p:tav tm="0">
                                              <p:val>
                                                <p:strVal val="0-#ppt_h/2"/>
                                              </p:val>
                                            </p:tav>
                                            <p:tav tm="100000">
                                              <p:val>
                                                <p:strVal val="#ppt_y"/>
                                              </p:val>
                                            </p:tav>
                                          </p:tavLst>
                                        </p:anim>
                                      </p:childTnLst>
                                    </p:cTn>
                                  </p:par>
                                </p:childTnLst>
                              </p:cTn>
                            </p:par>
                            <p:par>
                              <p:cTn id="16" fill="hold">
                                <p:stCondLst>
                                  <p:cond delay="500"/>
                                </p:stCondLst>
                                <p:childTnLst>
                                  <p:par>
                                    <p:cTn id="17" presetID="2" presetClass="entr" presetSubtype="4" accel="55000" fill="hold" grpId="0" nodeType="afterEffect" p14:presetBounceEnd="55000">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14:bounceEnd="55000">
                                          <p:cBhvr additive="base">
                                            <p:cTn id="19" dur="500" fill="hold"/>
                                            <p:tgtEl>
                                              <p:spTgt spid="4"/>
                                            </p:tgtEl>
                                            <p:attrNameLst>
                                              <p:attrName>ppt_x</p:attrName>
                                            </p:attrNameLst>
                                          </p:cBhvr>
                                          <p:tavLst>
                                            <p:tav tm="0">
                                              <p:val>
                                                <p:strVal val="#ppt_x"/>
                                              </p:val>
                                            </p:tav>
                                            <p:tav tm="100000">
                                              <p:val>
                                                <p:strVal val="#ppt_x"/>
                                              </p:val>
                                            </p:tav>
                                          </p:tavLst>
                                        </p:anim>
                                        <p:anim calcmode="lin" valueType="num" p14:bounceEnd="55000">
                                          <p:cBhvr additive="base">
                                            <p:cTn id="20" dur="5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4" accel="26000" fill="hold" grpId="0" nodeType="withEffect" p14:presetBounceEnd="32000">
                                      <p:stCondLst>
                                        <p:cond delay="0"/>
                                      </p:stCondLst>
                                      <p:childTnLst>
                                        <p:set>
                                          <p:cBhvr>
                                            <p:cTn id="22" dur="1" fill="hold">
                                              <p:stCondLst>
                                                <p:cond delay="0"/>
                                              </p:stCondLst>
                                            </p:cTn>
                                            <p:tgtEl>
                                              <p:spTgt spid="81"/>
                                            </p:tgtEl>
                                            <p:attrNameLst>
                                              <p:attrName>style.visibility</p:attrName>
                                            </p:attrNameLst>
                                          </p:cBhvr>
                                          <p:to>
                                            <p:strVal val="visible"/>
                                          </p:to>
                                        </p:set>
                                        <p:anim calcmode="lin" valueType="num" p14:bounceEnd="32000">
                                          <p:cBhvr additive="base">
                                            <p:cTn id="23" dur="500" fill="hold"/>
                                            <p:tgtEl>
                                              <p:spTgt spid="81"/>
                                            </p:tgtEl>
                                            <p:attrNameLst>
                                              <p:attrName>ppt_x</p:attrName>
                                            </p:attrNameLst>
                                          </p:cBhvr>
                                          <p:tavLst>
                                            <p:tav tm="0">
                                              <p:val>
                                                <p:strVal val="#ppt_x"/>
                                              </p:val>
                                            </p:tav>
                                            <p:tav tm="100000">
                                              <p:val>
                                                <p:strVal val="#ppt_x"/>
                                              </p:val>
                                            </p:tav>
                                          </p:tavLst>
                                        </p:anim>
                                        <p:anim calcmode="lin" valueType="num" p14:bounceEnd="32000">
                                          <p:cBhvr additive="base">
                                            <p:cTn id="24" dur="500" fill="hold"/>
                                            <p:tgtEl>
                                              <p:spTgt spid="81"/>
                                            </p:tgtEl>
                                            <p:attrNameLst>
                                              <p:attrName>ppt_y</p:attrName>
                                            </p:attrNameLst>
                                          </p:cBhvr>
                                          <p:tavLst>
                                            <p:tav tm="0">
                                              <p:val>
                                                <p:strVal val="1+#ppt_h/2"/>
                                              </p:val>
                                            </p:tav>
                                            <p:tav tm="100000">
                                              <p:val>
                                                <p:strVal val="#ppt_y"/>
                                              </p:val>
                                            </p:tav>
                                          </p:tavLst>
                                        </p:anim>
                                      </p:childTnLst>
                                    </p:cTn>
                                  </p:par>
                                </p:childTnLst>
                              </p:cTn>
                            </p:par>
                            <p:par>
                              <p:cTn id="25" fill="hold">
                                <p:stCondLst>
                                  <p:cond delay="1000"/>
                                </p:stCondLst>
                                <p:childTnLst>
                                  <p:par>
                                    <p:cTn id="26" presetID="2" presetClass="entr" presetSubtype="1" accel="42000" fill="hold" grpId="0" nodeType="afterEffect" p14:presetBounceEnd="46000">
                                      <p:stCondLst>
                                        <p:cond delay="0"/>
                                      </p:stCondLst>
                                      <p:childTnLst>
                                        <p:set>
                                          <p:cBhvr>
                                            <p:cTn id="27" dur="1" fill="hold">
                                              <p:stCondLst>
                                                <p:cond delay="0"/>
                                              </p:stCondLst>
                                            </p:cTn>
                                            <p:tgtEl>
                                              <p:spTgt spid="34"/>
                                            </p:tgtEl>
                                            <p:attrNameLst>
                                              <p:attrName>style.visibility</p:attrName>
                                            </p:attrNameLst>
                                          </p:cBhvr>
                                          <p:to>
                                            <p:strVal val="visible"/>
                                          </p:to>
                                        </p:set>
                                        <p:anim calcmode="lin" valueType="num" p14:bounceEnd="46000">
                                          <p:cBhvr additive="base">
                                            <p:cTn id="28" dur="500" fill="hold"/>
                                            <p:tgtEl>
                                              <p:spTgt spid="34"/>
                                            </p:tgtEl>
                                            <p:attrNameLst>
                                              <p:attrName>ppt_x</p:attrName>
                                            </p:attrNameLst>
                                          </p:cBhvr>
                                          <p:tavLst>
                                            <p:tav tm="0">
                                              <p:val>
                                                <p:strVal val="#ppt_x"/>
                                              </p:val>
                                            </p:tav>
                                            <p:tav tm="100000">
                                              <p:val>
                                                <p:strVal val="#ppt_x"/>
                                              </p:val>
                                            </p:tav>
                                          </p:tavLst>
                                        </p:anim>
                                        <p:anim calcmode="lin" valueType="num" p14:bounceEnd="46000">
                                          <p:cBhvr additive="base">
                                            <p:cTn id="29" dur="500" fill="hold"/>
                                            <p:tgtEl>
                                              <p:spTgt spid="34"/>
                                            </p:tgtEl>
                                            <p:attrNameLst>
                                              <p:attrName>ppt_y</p:attrName>
                                            </p:attrNameLst>
                                          </p:cBhvr>
                                          <p:tavLst>
                                            <p:tav tm="0">
                                              <p:val>
                                                <p:strVal val="0-#ppt_h/2"/>
                                              </p:val>
                                            </p:tav>
                                            <p:tav tm="100000">
                                              <p:val>
                                                <p:strVal val="#ppt_y"/>
                                              </p:val>
                                            </p:tav>
                                          </p:tavLst>
                                        </p:anim>
                                      </p:childTnLst>
                                    </p:cTn>
                                  </p:par>
                                  <p:par>
                                    <p:cTn id="30" presetID="2" presetClass="entr" presetSubtype="1" accel="38000" fill="hold" grpId="0" nodeType="withEffect" p14:presetBounceEnd="48000">
                                      <p:stCondLst>
                                        <p:cond delay="0"/>
                                      </p:stCondLst>
                                      <p:childTnLst>
                                        <p:set>
                                          <p:cBhvr>
                                            <p:cTn id="31" dur="1" fill="hold">
                                              <p:stCondLst>
                                                <p:cond delay="0"/>
                                              </p:stCondLst>
                                            </p:cTn>
                                            <p:tgtEl>
                                              <p:spTgt spid="82"/>
                                            </p:tgtEl>
                                            <p:attrNameLst>
                                              <p:attrName>style.visibility</p:attrName>
                                            </p:attrNameLst>
                                          </p:cBhvr>
                                          <p:to>
                                            <p:strVal val="visible"/>
                                          </p:to>
                                        </p:set>
                                        <p:anim calcmode="lin" valueType="num" p14:bounceEnd="48000">
                                          <p:cBhvr additive="base">
                                            <p:cTn id="32" dur="500" fill="hold"/>
                                            <p:tgtEl>
                                              <p:spTgt spid="82"/>
                                            </p:tgtEl>
                                            <p:attrNameLst>
                                              <p:attrName>ppt_x</p:attrName>
                                            </p:attrNameLst>
                                          </p:cBhvr>
                                          <p:tavLst>
                                            <p:tav tm="0">
                                              <p:val>
                                                <p:strVal val="#ppt_x"/>
                                              </p:val>
                                            </p:tav>
                                            <p:tav tm="100000">
                                              <p:val>
                                                <p:strVal val="#ppt_x"/>
                                              </p:val>
                                            </p:tav>
                                          </p:tavLst>
                                        </p:anim>
                                        <p:anim calcmode="lin" valueType="num" p14:bounceEnd="48000">
                                          <p:cBhvr additive="base">
                                            <p:cTn id="33" dur="500" fill="hold"/>
                                            <p:tgtEl>
                                              <p:spTgt spid="82"/>
                                            </p:tgtEl>
                                            <p:attrNameLst>
                                              <p:attrName>ppt_y</p:attrName>
                                            </p:attrNameLst>
                                          </p:cBhvr>
                                          <p:tavLst>
                                            <p:tav tm="0">
                                              <p:val>
                                                <p:strVal val="0-#ppt_h/2"/>
                                              </p:val>
                                            </p:tav>
                                            <p:tav tm="100000">
                                              <p:val>
                                                <p:strVal val="#ppt_y"/>
                                              </p:val>
                                            </p:tav>
                                          </p:tavLst>
                                        </p:anim>
                                      </p:childTnLst>
                                    </p:cTn>
                                  </p:par>
                                </p:childTnLst>
                              </p:cTn>
                            </p:par>
                            <p:par>
                              <p:cTn id="34" fill="hold">
                                <p:stCondLst>
                                  <p:cond delay="1500"/>
                                </p:stCondLst>
                                <p:childTnLst>
                                  <p:par>
                                    <p:cTn id="35" presetID="2" presetClass="entr" presetSubtype="4" accel="29000" fill="hold" grpId="0" nodeType="afterEffect" p14:presetBounceEnd="52000">
                                      <p:stCondLst>
                                        <p:cond delay="0"/>
                                      </p:stCondLst>
                                      <p:childTnLst>
                                        <p:set>
                                          <p:cBhvr>
                                            <p:cTn id="36" dur="1" fill="hold">
                                              <p:stCondLst>
                                                <p:cond delay="0"/>
                                              </p:stCondLst>
                                            </p:cTn>
                                            <p:tgtEl>
                                              <p:spTgt spid="35"/>
                                            </p:tgtEl>
                                            <p:attrNameLst>
                                              <p:attrName>style.visibility</p:attrName>
                                            </p:attrNameLst>
                                          </p:cBhvr>
                                          <p:to>
                                            <p:strVal val="visible"/>
                                          </p:to>
                                        </p:set>
                                        <p:anim calcmode="lin" valueType="num" p14:bounceEnd="52000">
                                          <p:cBhvr additive="base">
                                            <p:cTn id="37" dur="500" fill="hold"/>
                                            <p:tgtEl>
                                              <p:spTgt spid="35"/>
                                            </p:tgtEl>
                                            <p:attrNameLst>
                                              <p:attrName>ppt_x</p:attrName>
                                            </p:attrNameLst>
                                          </p:cBhvr>
                                          <p:tavLst>
                                            <p:tav tm="0">
                                              <p:val>
                                                <p:strVal val="#ppt_x"/>
                                              </p:val>
                                            </p:tav>
                                            <p:tav tm="100000">
                                              <p:val>
                                                <p:strVal val="#ppt_x"/>
                                              </p:val>
                                            </p:tav>
                                          </p:tavLst>
                                        </p:anim>
                                        <p:anim calcmode="lin" valueType="num" p14:bounceEnd="52000">
                                          <p:cBhvr additive="base">
                                            <p:cTn id="38" dur="500" fill="hold"/>
                                            <p:tgtEl>
                                              <p:spTgt spid="35"/>
                                            </p:tgtEl>
                                            <p:attrNameLst>
                                              <p:attrName>ppt_y</p:attrName>
                                            </p:attrNameLst>
                                          </p:cBhvr>
                                          <p:tavLst>
                                            <p:tav tm="0">
                                              <p:val>
                                                <p:strVal val="1+#ppt_h/2"/>
                                              </p:val>
                                            </p:tav>
                                            <p:tav tm="100000">
                                              <p:val>
                                                <p:strVal val="#ppt_y"/>
                                              </p:val>
                                            </p:tav>
                                          </p:tavLst>
                                        </p:anim>
                                      </p:childTnLst>
                                    </p:cTn>
                                  </p:par>
                                  <p:par>
                                    <p:cTn id="39" presetID="2" presetClass="entr" presetSubtype="4" accel="48000" fill="hold" grpId="0" nodeType="withEffect" p14:presetBounceEnd="64000">
                                      <p:stCondLst>
                                        <p:cond delay="0"/>
                                      </p:stCondLst>
                                      <p:childTnLst>
                                        <p:set>
                                          <p:cBhvr>
                                            <p:cTn id="40" dur="1" fill="hold">
                                              <p:stCondLst>
                                                <p:cond delay="0"/>
                                              </p:stCondLst>
                                            </p:cTn>
                                            <p:tgtEl>
                                              <p:spTgt spid="83"/>
                                            </p:tgtEl>
                                            <p:attrNameLst>
                                              <p:attrName>style.visibility</p:attrName>
                                            </p:attrNameLst>
                                          </p:cBhvr>
                                          <p:to>
                                            <p:strVal val="visible"/>
                                          </p:to>
                                        </p:set>
                                        <p:anim calcmode="lin" valueType="num" p14:bounceEnd="64000">
                                          <p:cBhvr additive="base">
                                            <p:cTn id="41" dur="500" fill="hold"/>
                                            <p:tgtEl>
                                              <p:spTgt spid="83"/>
                                            </p:tgtEl>
                                            <p:attrNameLst>
                                              <p:attrName>ppt_x</p:attrName>
                                            </p:attrNameLst>
                                          </p:cBhvr>
                                          <p:tavLst>
                                            <p:tav tm="0">
                                              <p:val>
                                                <p:strVal val="#ppt_x"/>
                                              </p:val>
                                            </p:tav>
                                            <p:tav tm="100000">
                                              <p:val>
                                                <p:strVal val="#ppt_x"/>
                                              </p:val>
                                            </p:tav>
                                          </p:tavLst>
                                        </p:anim>
                                        <p:anim calcmode="lin" valueType="num" p14:bounceEnd="64000">
                                          <p:cBhvr additive="base">
                                            <p:cTn id="42"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65"/>
                                            </p:tgtEl>
                                            <p:attrNameLst>
                                              <p:attrName>style.visibility</p:attrName>
                                            </p:attrNameLst>
                                          </p:cBhvr>
                                          <p:to>
                                            <p:strVal val="visible"/>
                                          </p:to>
                                        </p:set>
                                        <p:animEffect transition="in" filter="fade">
                                          <p:cBhvr>
                                            <p:cTn id="47" dur="500"/>
                                            <p:tgtEl>
                                              <p:spTgt spid="2065"/>
                                            </p:tgtEl>
                                          </p:cBhvr>
                                        </p:animEffect>
                                      </p:childTnLst>
                                    </p:cTn>
                                  </p:par>
                                </p:childTnLst>
                              </p:cTn>
                            </p:par>
                            <p:par>
                              <p:cTn id="48" fill="hold">
                                <p:stCondLst>
                                  <p:cond delay="500"/>
                                </p:stCondLst>
                                <p:childTnLst>
                                  <p:par>
                                    <p:cTn id="49" presetID="2" presetClass="entr" presetSubtype="8" accel="52000" fill="hold" nodeType="afterEffect" p14:presetBounceEnd="48000">
                                      <p:stCondLst>
                                        <p:cond delay="0"/>
                                      </p:stCondLst>
                                      <p:childTnLst>
                                        <p:set>
                                          <p:cBhvr>
                                            <p:cTn id="50" dur="1" fill="hold">
                                              <p:stCondLst>
                                                <p:cond delay="0"/>
                                              </p:stCondLst>
                                            </p:cTn>
                                            <p:tgtEl>
                                              <p:spTgt spid="3"/>
                                            </p:tgtEl>
                                            <p:attrNameLst>
                                              <p:attrName>style.visibility</p:attrName>
                                            </p:attrNameLst>
                                          </p:cBhvr>
                                          <p:to>
                                            <p:strVal val="visible"/>
                                          </p:to>
                                        </p:set>
                                        <p:anim calcmode="lin" valueType="num" p14:bounceEnd="48000">
                                          <p:cBhvr additive="base">
                                            <p:cTn id="51" dur="1000" fill="hold"/>
                                            <p:tgtEl>
                                              <p:spTgt spid="3"/>
                                            </p:tgtEl>
                                            <p:attrNameLst>
                                              <p:attrName>ppt_x</p:attrName>
                                            </p:attrNameLst>
                                          </p:cBhvr>
                                          <p:tavLst>
                                            <p:tav tm="0">
                                              <p:val>
                                                <p:strVal val="0-#ppt_w/2"/>
                                              </p:val>
                                            </p:tav>
                                            <p:tav tm="100000">
                                              <p:val>
                                                <p:strVal val="#ppt_x"/>
                                              </p:val>
                                            </p:tav>
                                          </p:tavLst>
                                        </p:anim>
                                        <p:anim calcmode="lin" valueType="num" p14:bounceEnd="48000">
                                          <p:cBhvr additive="base">
                                            <p:cTn id="52" dur="1000" fill="hold"/>
                                            <p:tgtEl>
                                              <p:spTgt spid="3"/>
                                            </p:tgtEl>
                                            <p:attrNameLst>
                                              <p:attrName>ppt_y</p:attrName>
                                            </p:attrNameLst>
                                          </p:cBhvr>
                                          <p:tavLst>
                                            <p:tav tm="0">
                                              <p:val>
                                                <p:strVal val="#ppt_y"/>
                                              </p:val>
                                            </p:tav>
                                            <p:tav tm="100000">
                                              <p:val>
                                                <p:strVal val="#ppt_y"/>
                                              </p:val>
                                            </p:tav>
                                          </p:tavLst>
                                        </p:anim>
                                      </p:childTnLst>
                                    </p:cTn>
                                  </p:par>
                                </p:childTnLst>
                              </p:cTn>
                            </p:par>
                            <p:par>
                              <p:cTn id="53" fill="hold">
                                <p:stCondLst>
                                  <p:cond delay="1500"/>
                                </p:stCondLst>
                                <p:childTnLst>
                                  <p:par>
                                    <p:cTn id="54" presetID="21" presetClass="entr" presetSubtype="1" fill="hold" grpId="0" nodeType="afterEffect">
                                      <p:stCondLst>
                                        <p:cond delay="0"/>
                                      </p:stCondLst>
                                      <p:childTnLst>
                                        <p:set>
                                          <p:cBhvr>
                                            <p:cTn id="55" dur="1" fill="hold">
                                              <p:stCondLst>
                                                <p:cond delay="0"/>
                                              </p:stCondLst>
                                            </p:cTn>
                                            <p:tgtEl>
                                              <p:spTgt spid="88"/>
                                            </p:tgtEl>
                                            <p:attrNameLst>
                                              <p:attrName>style.visibility</p:attrName>
                                            </p:attrNameLst>
                                          </p:cBhvr>
                                          <p:to>
                                            <p:strVal val="visible"/>
                                          </p:to>
                                        </p:set>
                                        <p:animEffect transition="in" filter="wheel(1)">
                                          <p:cBhvr>
                                            <p:cTn id="56" dur="2000"/>
                                            <p:tgtEl>
                                              <p:spTgt spid="88"/>
                                            </p:tgtEl>
                                          </p:cBhvr>
                                        </p:animEffect>
                                      </p:childTnLst>
                                    </p:cTn>
                                  </p:par>
                                </p:childTnLst>
                              </p:cTn>
                            </p:par>
                            <p:par>
                              <p:cTn id="57" fill="hold">
                                <p:stCondLst>
                                  <p:cond delay="3500"/>
                                </p:stCondLst>
                                <p:childTnLst>
                                  <p:par>
                                    <p:cTn id="58" presetID="42" presetClass="entr" presetSubtype="0" fill="hold" grpId="0" nodeType="afterEffect">
                                      <p:stCondLst>
                                        <p:cond delay="0"/>
                                      </p:stCondLst>
                                      <p:childTnLst>
                                        <p:set>
                                          <p:cBhvr>
                                            <p:cTn id="59" dur="1" fill="hold">
                                              <p:stCondLst>
                                                <p:cond delay="0"/>
                                              </p:stCondLst>
                                            </p:cTn>
                                            <p:tgtEl>
                                              <p:spTgt spid="3102"/>
                                            </p:tgtEl>
                                            <p:attrNameLst>
                                              <p:attrName>style.visibility</p:attrName>
                                            </p:attrNameLst>
                                          </p:cBhvr>
                                          <p:to>
                                            <p:strVal val="visible"/>
                                          </p:to>
                                        </p:set>
                                        <p:animEffect transition="in" filter="fade">
                                          <p:cBhvr>
                                            <p:cTn id="60" dur="1000"/>
                                            <p:tgtEl>
                                              <p:spTgt spid="3102"/>
                                            </p:tgtEl>
                                          </p:cBhvr>
                                        </p:animEffect>
                                        <p:anim calcmode="lin" valueType="num">
                                          <p:cBhvr>
                                            <p:cTn id="61" dur="1000" fill="hold"/>
                                            <p:tgtEl>
                                              <p:spTgt spid="3102"/>
                                            </p:tgtEl>
                                            <p:attrNameLst>
                                              <p:attrName>ppt_x</p:attrName>
                                            </p:attrNameLst>
                                          </p:cBhvr>
                                          <p:tavLst>
                                            <p:tav tm="0">
                                              <p:val>
                                                <p:strVal val="#ppt_x"/>
                                              </p:val>
                                            </p:tav>
                                            <p:tav tm="100000">
                                              <p:val>
                                                <p:strVal val="#ppt_x"/>
                                              </p:val>
                                            </p:tav>
                                          </p:tavLst>
                                        </p:anim>
                                        <p:anim calcmode="lin" valueType="num">
                                          <p:cBhvr>
                                            <p:cTn id="62" dur="1000" fill="hold"/>
                                            <p:tgtEl>
                                              <p:spTgt spid="3102"/>
                                            </p:tgtEl>
                                            <p:attrNameLst>
                                              <p:attrName>ppt_y</p:attrName>
                                            </p:attrNameLst>
                                          </p:cBhvr>
                                          <p:tavLst>
                                            <p:tav tm="0">
                                              <p:val>
                                                <p:strVal val="#ppt_y+.1"/>
                                              </p:val>
                                            </p:tav>
                                            <p:tav tm="100000">
                                              <p:val>
                                                <p:strVal val="#ppt_y"/>
                                              </p:val>
                                            </p:tav>
                                          </p:tavLst>
                                        </p:anim>
                                      </p:childTnLst>
                                    </p:cTn>
                                  </p:par>
                                </p:childTnLst>
                              </p:cTn>
                            </p:par>
                            <p:par>
                              <p:cTn id="63" fill="hold">
                                <p:stCondLst>
                                  <p:cond delay="4500"/>
                                </p:stCondLst>
                                <p:childTnLst>
                                  <p:par>
                                    <p:cTn id="64" presetID="47" presetClass="entr" presetSubtype="0" fill="hold" nodeType="after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1000"/>
                                            <p:tgtEl>
                                              <p:spTgt spid="7"/>
                                            </p:tgtEl>
                                          </p:cBhvr>
                                        </p:animEffect>
                                        <p:anim calcmode="lin" valueType="num">
                                          <p:cBhvr>
                                            <p:cTn id="67" dur="1000" fill="hold"/>
                                            <p:tgtEl>
                                              <p:spTgt spid="7"/>
                                            </p:tgtEl>
                                            <p:attrNameLst>
                                              <p:attrName>ppt_x</p:attrName>
                                            </p:attrNameLst>
                                          </p:cBhvr>
                                          <p:tavLst>
                                            <p:tav tm="0">
                                              <p:val>
                                                <p:strVal val="#ppt_x"/>
                                              </p:val>
                                            </p:tav>
                                            <p:tav tm="100000">
                                              <p:val>
                                                <p:strVal val="#ppt_x"/>
                                              </p:val>
                                            </p:tav>
                                          </p:tavLst>
                                        </p:anim>
                                        <p:anim calcmode="lin" valueType="num">
                                          <p:cBhvr>
                                            <p:cTn id="6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69" repeatCount="indefinite" fill="hold" display="0">
                      <p:stCondLst>
                        <p:cond delay="indefinite"/>
                      </p:stCondLst>
                      <p:endCondLst>
                        <p:cond evt="onStopAudio" delay="0">
                          <p:tgtEl>
                            <p:sldTgt/>
                          </p:tgtEl>
                        </p:cond>
                      </p:endCondLst>
                    </p:cTn>
                    <p:tgtEl>
                      <p:spTgt spid="5"/>
                    </p:tgtEl>
                  </p:cMediaNode>
                </p:audio>
              </p:childTnLst>
            </p:cTn>
          </p:par>
        </p:tnLst>
        <p:bldLst>
          <p:bldP spid="88" grpId="0" animBg="1"/>
          <p:bldP spid="2065" grpId="0" animBg="1"/>
          <p:bldP spid="3102" grpId="0"/>
          <p:bldP spid="69" grpId="0"/>
          <p:bldP spid="81" grpId="0"/>
          <p:bldP spid="82" grpId="0"/>
          <p:bldP spid="83" grpId="0"/>
          <p:bldP spid="4" grpId="0" animBg="1"/>
          <p:bldP spid="33" grpId="0" animBg="1"/>
          <p:bldP spid="34" grpId="0" animBg="1"/>
          <p:bldP spid="35"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par>
                              <p:cTn id="7" fill="hold">
                                <p:stCondLst>
                                  <p:cond delay="0"/>
                                </p:stCondLst>
                                <p:childTnLst>
                                  <p:par>
                                    <p:cTn id="8" presetID="2" presetClass="entr" presetSubtype="1" accel="54000" fill="hold" grpId="0" nodeType="afterEffect">
                                      <p:stCondLst>
                                        <p:cond delay="0"/>
                                      </p:stCondLst>
                                      <p:childTnLst>
                                        <p:set>
                                          <p:cBhvr>
                                            <p:cTn id="9" dur="1" fill="hold">
                                              <p:stCondLst>
                                                <p:cond delay="0"/>
                                              </p:stCondLst>
                                            </p:cTn>
                                            <p:tgtEl>
                                              <p:spTgt spid="33"/>
                                            </p:tgtEl>
                                            <p:attrNameLst>
                                              <p:attrName>style.visibility</p:attrName>
                                            </p:attrNameLst>
                                          </p:cBhvr>
                                          <p:to>
                                            <p:strVal val="visible"/>
                                          </p:to>
                                        </p:set>
                                        <p:anim calcmode="lin" valueType="num">
                                          <p:cBhvr additive="base">
                                            <p:cTn id="10" dur="500" fill="hold"/>
                                            <p:tgtEl>
                                              <p:spTgt spid="33"/>
                                            </p:tgtEl>
                                            <p:attrNameLst>
                                              <p:attrName>ppt_x</p:attrName>
                                            </p:attrNameLst>
                                          </p:cBhvr>
                                          <p:tavLst>
                                            <p:tav tm="0">
                                              <p:val>
                                                <p:strVal val="#ppt_x"/>
                                              </p:val>
                                            </p:tav>
                                            <p:tav tm="100000">
                                              <p:val>
                                                <p:strVal val="#ppt_x"/>
                                              </p:val>
                                            </p:tav>
                                          </p:tavLst>
                                        </p:anim>
                                        <p:anim calcmode="lin" valueType="num">
                                          <p:cBhvr additive="base">
                                            <p:cTn id="11" dur="500" fill="hold"/>
                                            <p:tgtEl>
                                              <p:spTgt spid="33"/>
                                            </p:tgtEl>
                                            <p:attrNameLst>
                                              <p:attrName>ppt_y</p:attrName>
                                            </p:attrNameLst>
                                          </p:cBhvr>
                                          <p:tavLst>
                                            <p:tav tm="0">
                                              <p:val>
                                                <p:strVal val="0-#ppt_h/2"/>
                                              </p:val>
                                            </p:tav>
                                            <p:tav tm="100000">
                                              <p:val>
                                                <p:strVal val="#ppt_y"/>
                                              </p:val>
                                            </p:tav>
                                          </p:tavLst>
                                        </p:anim>
                                      </p:childTnLst>
                                    </p:cTn>
                                  </p:par>
                                  <p:par>
                                    <p:cTn id="12" presetID="2" presetClass="entr" presetSubtype="1" accel="22000" fill="hold" grpId="0" nodeType="withEffect">
                                      <p:stCondLst>
                                        <p:cond delay="0"/>
                                      </p:stCondLst>
                                      <p:childTnLst>
                                        <p:set>
                                          <p:cBhvr>
                                            <p:cTn id="13" dur="1" fill="hold">
                                              <p:stCondLst>
                                                <p:cond delay="0"/>
                                              </p:stCondLst>
                                            </p:cTn>
                                            <p:tgtEl>
                                              <p:spTgt spid="69"/>
                                            </p:tgtEl>
                                            <p:attrNameLst>
                                              <p:attrName>style.visibility</p:attrName>
                                            </p:attrNameLst>
                                          </p:cBhvr>
                                          <p:to>
                                            <p:strVal val="visible"/>
                                          </p:to>
                                        </p:set>
                                        <p:anim calcmode="lin" valueType="num">
                                          <p:cBhvr additive="base">
                                            <p:cTn id="14" dur="500" fill="hold"/>
                                            <p:tgtEl>
                                              <p:spTgt spid="69"/>
                                            </p:tgtEl>
                                            <p:attrNameLst>
                                              <p:attrName>ppt_x</p:attrName>
                                            </p:attrNameLst>
                                          </p:cBhvr>
                                          <p:tavLst>
                                            <p:tav tm="0">
                                              <p:val>
                                                <p:strVal val="#ppt_x"/>
                                              </p:val>
                                            </p:tav>
                                            <p:tav tm="100000">
                                              <p:val>
                                                <p:strVal val="#ppt_x"/>
                                              </p:val>
                                            </p:tav>
                                          </p:tavLst>
                                        </p:anim>
                                        <p:anim calcmode="lin" valueType="num">
                                          <p:cBhvr additive="base">
                                            <p:cTn id="15" dur="500" fill="hold"/>
                                            <p:tgtEl>
                                              <p:spTgt spid="69"/>
                                            </p:tgtEl>
                                            <p:attrNameLst>
                                              <p:attrName>ppt_y</p:attrName>
                                            </p:attrNameLst>
                                          </p:cBhvr>
                                          <p:tavLst>
                                            <p:tav tm="0">
                                              <p:val>
                                                <p:strVal val="0-#ppt_h/2"/>
                                              </p:val>
                                            </p:tav>
                                            <p:tav tm="100000">
                                              <p:val>
                                                <p:strVal val="#ppt_y"/>
                                              </p:val>
                                            </p:tav>
                                          </p:tavLst>
                                        </p:anim>
                                      </p:childTnLst>
                                    </p:cTn>
                                  </p:par>
                                </p:childTnLst>
                              </p:cTn>
                            </p:par>
                            <p:par>
                              <p:cTn id="16" fill="hold">
                                <p:stCondLst>
                                  <p:cond delay="500"/>
                                </p:stCondLst>
                                <p:childTnLst>
                                  <p:par>
                                    <p:cTn id="17" presetID="2" presetClass="entr" presetSubtype="4" accel="5500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4" accel="26000" fill="hold" grpId="0" nodeType="withEffect">
                                      <p:stCondLst>
                                        <p:cond delay="0"/>
                                      </p:stCondLst>
                                      <p:childTnLst>
                                        <p:set>
                                          <p:cBhvr>
                                            <p:cTn id="22" dur="1" fill="hold">
                                              <p:stCondLst>
                                                <p:cond delay="0"/>
                                              </p:stCondLst>
                                            </p:cTn>
                                            <p:tgtEl>
                                              <p:spTgt spid="81"/>
                                            </p:tgtEl>
                                            <p:attrNameLst>
                                              <p:attrName>style.visibility</p:attrName>
                                            </p:attrNameLst>
                                          </p:cBhvr>
                                          <p:to>
                                            <p:strVal val="visible"/>
                                          </p:to>
                                        </p:set>
                                        <p:anim calcmode="lin" valueType="num">
                                          <p:cBhvr additive="base">
                                            <p:cTn id="23" dur="500" fill="hold"/>
                                            <p:tgtEl>
                                              <p:spTgt spid="81"/>
                                            </p:tgtEl>
                                            <p:attrNameLst>
                                              <p:attrName>ppt_x</p:attrName>
                                            </p:attrNameLst>
                                          </p:cBhvr>
                                          <p:tavLst>
                                            <p:tav tm="0">
                                              <p:val>
                                                <p:strVal val="#ppt_x"/>
                                              </p:val>
                                            </p:tav>
                                            <p:tav tm="100000">
                                              <p:val>
                                                <p:strVal val="#ppt_x"/>
                                              </p:val>
                                            </p:tav>
                                          </p:tavLst>
                                        </p:anim>
                                        <p:anim calcmode="lin" valueType="num">
                                          <p:cBhvr additive="base">
                                            <p:cTn id="24" dur="500" fill="hold"/>
                                            <p:tgtEl>
                                              <p:spTgt spid="81"/>
                                            </p:tgtEl>
                                            <p:attrNameLst>
                                              <p:attrName>ppt_y</p:attrName>
                                            </p:attrNameLst>
                                          </p:cBhvr>
                                          <p:tavLst>
                                            <p:tav tm="0">
                                              <p:val>
                                                <p:strVal val="1+#ppt_h/2"/>
                                              </p:val>
                                            </p:tav>
                                            <p:tav tm="100000">
                                              <p:val>
                                                <p:strVal val="#ppt_y"/>
                                              </p:val>
                                            </p:tav>
                                          </p:tavLst>
                                        </p:anim>
                                      </p:childTnLst>
                                    </p:cTn>
                                  </p:par>
                                </p:childTnLst>
                              </p:cTn>
                            </p:par>
                            <p:par>
                              <p:cTn id="25" fill="hold">
                                <p:stCondLst>
                                  <p:cond delay="1000"/>
                                </p:stCondLst>
                                <p:childTnLst>
                                  <p:par>
                                    <p:cTn id="26" presetID="2" presetClass="entr" presetSubtype="1" accel="42000" fill="hold" grpId="0" nodeType="afterEffect">
                                      <p:stCondLst>
                                        <p:cond delay="0"/>
                                      </p:stCondLst>
                                      <p:childTnLst>
                                        <p:set>
                                          <p:cBhvr>
                                            <p:cTn id="27" dur="1" fill="hold">
                                              <p:stCondLst>
                                                <p:cond delay="0"/>
                                              </p:stCondLst>
                                            </p:cTn>
                                            <p:tgtEl>
                                              <p:spTgt spid="34"/>
                                            </p:tgtEl>
                                            <p:attrNameLst>
                                              <p:attrName>style.visibility</p:attrName>
                                            </p:attrNameLst>
                                          </p:cBhvr>
                                          <p:to>
                                            <p:strVal val="visible"/>
                                          </p:to>
                                        </p:set>
                                        <p:anim calcmode="lin" valueType="num">
                                          <p:cBhvr additive="base">
                                            <p:cTn id="28" dur="500" fill="hold"/>
                                            <p:tgtEl>
                                              <p:spTgt spid="34"/>
                                            </p:tgtEl>
                                            <p:attrNameLst>
                                              <p:attrName>ppt_x</p:attrName>
                                            </p:attrNameLst>
                                          </p:cBhvr>
                                          <p:tavLst>
                                            <p:tav tm="0">
                                              <p:val>
                                                <p:strVal val="#ppt_x"/>
                                              </p:val>
                                            </p:tav>
                                            <p:tav tm="100000">
                                              <p:val>
                                                <p:strVal val="#ppt_x"/>
                                              </p:val>
                                            </p:tav>
                                          </p:tavLst>
                                        </p:anim>
                                        <p:anim calcmode="lin" valueType="num">
                                          <p:cBhvr additive="base">
                                            <p:cTn id="29" dur="500" fill="hold"/>
                                            <p:tgtEl>
                                              <p:spTgt spid="34"/>
                                            </p:tgtEl>
                                            <p:attrNameLst>
                                              <p:attrName>ppt_y</p:attrName>
                                            </p:attrNameLst>
                                          </p:cBhvr>
                                          <p:tavLst>
                                            <p:tav tm="0">
                                              <p:val>
                                                <p:strVal val="0-#ppt_h/2"/>
                                              </p:val>
                                            </p:tav>
                                            <p:tav tm="100000">
                                              <p:val>
                                                <p:strVal val="#ppt_y"/>
                                              </p:val>
                                            </p:tav>
                                          </p:tavLst>
                                        </p:anim>
                                      </p:childTnLst>
                                    </p:cTn>
                                  </p:par>
                                  <p:par>
                                    <p:cTn id="30" presetID="2" presetClass="entr" presetSubtype="1" accel="38000" fill="hold" grpId="0" nodeType="withEffect">
                                      <p:stCondLst>
                                        <p:cond delay="0"/>
                                      </p:stCondLst>
                                      <p:childTnLst>
                                        <p:set>
                                          <p:cBhvr>
                                            <p:cTn id="31" dur="1" fill="hold">
                                              <p:stCondLst>
                                                <p:cond delay="0"/>
                                              </p:stCondLst>
                                            </p:cTn>
                                            <p:tgtEl>
                                              <p:spTgt spid="82"/>
                                            </p:tgtEl>
                                            <p:attrNameLst>
                                              <p:attrName>style.visibility</p:attrName>
                                            </p:attrNameLst>
                                          </p:cBhvr>
                                          <p:to>
                                            <p:strVal val="visible"/>
                                          </p:to>
                                        </p:set>
                                        <p:anim calcmode="lin" valueType="num">
                                          <p:cBhvr additive="base">
                                            <p:cTn id="32" dur="500" fill="hold"/>
                                            <p:tgtEl>
                                              <p:spTgt spid="82"/>
                                            </p:tgtEl>
                                            <p:attrNameLst>
                                              <p:attrName>ppt_x</p:attrName>
                                            </p:attrNameLst>
                                          </p:cBhvr>
                                          <p:tavLst>
                                            <p:tav tm="0">
                                              <p:val>
                                                <p:strVal val="#ppt_x"/>
                                              </p:val>
                                            </p:tav>
                                            <p:tav tm="100000">
                                              <p:val>
                                                <p:strVal val="#ppt_x"/>
                                              </p:val>
                                            </p:tav>
                                          </p:tavLst>
                                        </p:anim>
                                        <p:anim calcmode="lin" valueType="num">
                                          <p:cBhvr additive="base">
                                            <p:cTn id="33" dur="500" fill="hold"/>
                                            <p:tgtEl>
                                              <p:spTgt spid="82"/>
                                            </p:tgtEl>
                                            <p:attrNameLst>
                                              <p:attrName>ppt_y</p:attrName>
                                            </p:attrNameLst>
                                          </p:cBhvr>
                                          <p:tavLst>
                                            <p:tav tm="0">
                                              <p:val>
                                                <p:strVal val="0-#ppt_h/2"/>
                                              </p:val>
                                            </p:tav>
                                            <p:tav tm="100000">
                                              <p:val>
                                                <p:strVal val="#ppt_y"/>
                                              </p:val>
                                            </p:tav>
                                          </p:tavLst>
                                        </p:anim>
                                      </p:childTnLst>
                                    </p:cTn>
                                  </p:par>
                                </p:childTnLst>
                              </p:cTn>
                            </p:par>
                            <p:par>
                              <p:cTn id="34" fill="hold">
                                <p:stCondLst>
                                  <p:cond delay="1500"/>
                                </p:stCondLst>
                                <p:childTnLst>
                                  <p:par>
                                    <p:cTn id="35" presetID="2" presetClass="entr" presetSubtype="4" accel="29000" fill="hold" grpId="0" nodeType="afterEffect">
                                      <p:stCondLst>
                                        <p:cond delay="0"/>
                                      </p:stCondLst>
                                      <p:childTnLst>
                                        <p:set>
                                          <p:cBhvr>
                                            <p:cTn id="36" dur="1" fill="hold">
                                              <p:stCondLst>
                                                <p:cond delay="0"/>
                                              </p:stCondLst>
                                            </p:cTn>
                                            <p:tgtEl>
                                              <p:spTgt spid="35"/>
                                            </p:tgtEl>
                                            <p:attrNameLst>
                                              <p:attrName>style.visibility</p:attrName>
                                            </p:attrNameLst>
                                          </p:cBhvr>
                                          <p:to>
                                            <p:strVal val="visible"/>
                                          </p:to>
                                        </p:set>
                                        <p:anim calcmode="lin" valueType="num">
                                          <p:cBhvr additive="base">
                                            <p:cTn id="37" dur="500" fill="hold"/>
                                            <p:tgtEl>
                                              <p:spTgt spid="35"/>
                                            </p:tgtEl>
                                            <p:attrNameLst>
                                              <p:attrName>ppt_x</p:attrName>
                                            </p:attrNameLst>
                                          </p:cBhvr>
                                          <p:tavLst>
                                            <p:tav tm="0">
                                              <p:val>
                                                <p:strVal val="#ppt_x"/>
                                              </p:val>
                                            </p:tav>
                                            <p:tav tm="100000">
                                              <p:val>
                                                <p:strVal val="#ppt_x"/>
                                              </p:val>
                                            </p:tav>
                                          </p:tavLst>
                                        </p:anim>
                                        <p:anim calcmode="lin" valueType="num">
                                          <p:cBhvr additive="base">
                                            <p:cTn id="38" dur="500" fill="hold"/>
                                            <p:tgtEl>
                                              <p:spTgt spid="35"/>
                                            </p:tgtEl>
                                            <p:attrNameLst>
                                              <p:attrName>ppt_y</p:attrName>
                                            </p:attrNameLst>
                                          </p:cBhvr>
                                          <p:tavLst>
                                            <p:tav tm="0">
                                              <p:val>
                                                <p:strVal val="1+#ppt_h/2"/>
                                              </p:val>
                                            </p:tav>
                                            <p:tav tm="100000">
                                              <p:val>
                                                <p:strVal val="#ppt_y"/>
                                              </p:val>
                                            </p:tav>
                                          </p:tavLst>
                                        </p:anim>
                                      </p:childTnLst>
                                    </p:cTn>
                                  </p:par>
                                  <p:par>
                                    <p:cTn id="39" presetID="2" presetClass="entr" presetSubtype="4" accel="48000"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anim calcmode="lin" valueType="num">
                                          <p:cBhvr additive="base">
                                            <p:cTn id="41" dur="500" fill="hold"/>
                                            <p:tgtEl>
                                              <p:spTgt spid="83"/>
                                            </p:tgtEl>
                                            <p:attrNameLst>
                                              <p:attrName>ppt_x</p:attrName>
                                            </p:attrNameLst>
                                          </p:cBhvr>
                                          <p:tavLst>
                                            <p:tav tm="0">
                                              <p:val>
                                                <p:strVal val="#ppt_x"/>
                                              </p:val>
                                            </p:tav>
                                            <p:tav tm="100000">
                                              <p:val>
                                                <p:strVal val="#ppt_x"/>
                                              </p:val>
                                            </p:tav>
                                          </p:tavLst>
                                        </p:anim>
                                        <p:anim calcmode="lin" valueType="num">
                                          <p:cBhvr additive="base">
                                            <p:cTn id="42"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65"/>
                                            </p:tgtEl>
                                            <p:attrNameLst>
                                              <p:attrName>style.visibility</p:attrName>
                                            </p:attrNameLst>
                                          </p:cBhvr>
                                          <p:to>
                                            <p:strVal val="visible"/>
                                          </p:to>
                                        </p:set>
                                        <p:animEffect transition="in" filter="fade">
                                          <p:cBhvr>
                                            <p:cTn id="47" dur="500"/>
                                            <p:tgtEl>
                                              <p:spTgt spid="2065"/>
                                            </p:tgtEl>
                                          </p:cBhvr>
                                        </p:animEffect>
                                      </p:childTnLst>
                                    </p:cTn>
                                  </p:par>
                                </p:childTnLst>
                              </p:cTn>
                            </p:par>
                            <p:par>
                              <p:cTn id="48" fill="hold">
                                <p:stCondLst>
                                  <p:cond delay="500"/>
                                </p:stCondLst>
                                <p:childTnLst>
                                  <p:par>
                                    <p:cTn id="49" presetID="2" presetClass="entr" presetSubtype="8" accel="52000" fill="hold" nodeType="afterEffect">
                                      <p:stCondLst>
                                        <p:cond delay="0"/>
                                      </p:stCondLst>
                                      <p:childTnLst>
                                        <p:set>
                                          <p:cBhvr>
                                            <p:cTn id="50" dur="1" fill="hold">
                                              <p:stCondLst>
                                                <p:cond delay="0"/>
                                              </p:stCondLst>
                                            </p:cTn>
                                            <p:tgtEl>
                                              <p:spTgt spid="3"/>
                                            </p:tgtEl>
                                            <p:attrNameLst>
                                              <p:attrName>style.visibility</p:attrName>
                                            </p:attrNameLst>
                                          </p:cBhvr>
                                          <p:to>
                                            <p:strVal val="visible"/>
                                          </p:to>
                                        </p:set>
                                        <p:anim calcmode="lin" valueType="num">
                                          <p:cBhvr additive="base">
                                            <p:cTn id="51" dur="1000" fill="hold"/>
                                            <p:tgtEl>
                                              <p:spTgt spid="3"/>
                                            </p:tgtEl>
                                            <p:attrNameLst>
                                              <p:attrName>ppt_x</p:attrName>
                                            </p:attrNameLst>
                                          </p:cBhvr>
                                          <p:tavLst>
                                            <p:tav tm="0">
                                              <p:val>
                                                <p:strVal val="0-#ppt_w/2"/>
                                              </p:val>
                                            </p:tav>
                                            <p:tav tm="100000">
                                              <p:val>
                                                <p:strVal val="#ppt_x"/>
                                              </p:val>
                                            </p:tav>
                                          </p:tavLst>
                                        </p:anim>
                                        <p:anim calcmode="lin" valueType="num">
                                          <p:cBhvr additive="base">
                                            <p:cTn id="52" dur="1000" fill="hold"/>
                                            <p:tgtEl>
                                              <p:spTgt spid="3"/>
                                            </p:tgtEl>
                                            <p:attrNameLst>
                                              <p:attrName>ppt_y</p:attrName>
                                            </p:attrNameLst>
                                          </p:cBhvr>
                                          <p:tavLst>
                                            <p:tav tm="0">
                                              <p:val>
                                                <p:strVal val="#ppt_y"/>
                                              </p:val>
                                            </p:tav>
                                            <p:tav tm="100000">
                                              <p:val>
                                                <p:strVal val="#ppt_y"/>
                                              </p:val>
                                            </p:tav>
                                          </p:tavLst>
                                        </p:anim>
                                      </p:childTnLst>
                                    </p:cTn>
                                  </p:par>
                                </p:childTnLst>
                              </p:cTn>
                            </p:par>
                            <p:par>
                              <p:cTn id="53" fill="hold">
                                <p:stCondLst>
                                  <p:cond delay="1500"/>
                                </p:stCondLst>
                                <p:childTnLst>
                                  <p:par>
                                    <p:cTn id="54" presetID="21" presetClass="entr" presetSubtype="1" fill="hold" grpId="0" nodeType="afterEffect">
                                      <p:stCondLst>
                                        <p:cond delay="0"/>
                                      </p:stCondLst>
                                      <p:childTnLst>
                                        <p:set>
                                          <p:cBhvr>
                                            <p:cTn id="55" dur="1" fill="hold">
                                              <p:stCondLst>
                                                <p:cond delay="0"/>
                                              </p:stCondLst>
                                            </p:cTn>
                                            <p:tgtEl>
                                              <p:spTgt spid="88"/>
                                            </p:tgtEl>
                                            <p:attrNameLst>
                                              <p:attrName>style.visibility</p:attrName>
                                            </p:attrNameLst>
                                          </p:cBhvr>
                                          <p:to>
                                            <p:strVal val="visible"/>
                                          </p:to>
                                        </p:set>
                                        <p:animEffect transition="in" filter="wheel(1)">
                                          <p:cBhvr>
                                            <p:cTn id="56" dur="2000"/>
                                            <p:tgtEl>
                                              <p:spTgt spid="88"/>
                                            </p:tgtEl>
                                          </p:cBhvr>
                                        </p:animEffect>
                                      </p:childTnLst>
                                    </p:cTn>
                                  </p:par>
                                </p:childTnLst>
                              </p:cTn>
                            </p:par>
                            <p:par>
                              <p:cTn id="57" fill="hold">
                                <p:stCondLst>
                                  <p:cond delay="3500"/>
                                </p:stCondLst>
                                <p:childTnLst>
                                  <p:par>
                                    <p:cTn id="58" presetID="42" presetClass="entr" presetSubtype="0" fill="hold" grpId="0" nodeType="afterEffect">
                                      <p:stCondLst>
                                        <p:cond delay="0"/>
                                      </p:stCondLst>
                                      <p:childTnLst>
                                        <p:set>
                                          <p:cBhvr>
                                            <p:cTn id="59" dur="1" fill="hold">
                                              <p:stCondLst>
                                                <p:cond delay="0"/>
                                              </p:stCondLst>
                                            </p:cTn>
                                            <p:tgtEl>
                                              <p:spTgt spid="3102"/>
                                            </p:tgtEl>
                                            <p:attrNameLst>
                                              <p:attrName>style.visibility</p:attrName>
                                            </p:attrNameLst>
                                          </p:cBhvr>
                                          <p:to>
                                            <p:strVal val="visible"/>
                                          </p:to>
                                        </p:set>
                                        <p:animEffect transition="in" filter="fade">
                                          <p:cBhvr>
                                            <p:cTn id="60" dur="1000"/>
                                            <p:tgtEl>
                                              <p:spTgt spid="3102"/>
                                            </p:tgtEl>
                                          </p:cBhvr>
                                        </p:animEffect>
                                        <p:anim calcmode="lin" valueType="num">
                                          <p:cBhvr>
                                            <p:cTn id="61" dur="1000" fill="hold"/>
                                            <p:tgtEl>
                                              <p:spTgt spid="3102"/>
                                            </p:tgtEl>
                                            <p:attrNameLst>
                                              <p:attrName>ppt_x</p:attrName>
                                            </p:attrNameLst>
                                          </p:cBhvr>
                                          <p:tavLst>
                                            <p:tav tm="0">
                                              <p:val>
                                                <p:strVal val="#ppt_x"/>
                                              </p:val>
                                            </p:tav>
                                            <p:tav tm="100000">
                                              <p:val>
                                                <p:strVal val="#ppt_x"/>
                                              </p:val>
                                            </p:tav>
                                          </p:tavLst>
                                        </p:anim>
                                        <p:anim calcmode="lin" valueType="num">
                                          <p:cBhvr>
                                            <p:cTn id="62" dur="1000" fill="hold"/>
                                            <p:tgtEl>
                                              <p:spTgt spid="3102"/>
                                            </p:tgtEl>
                                            <p:attrNameLst>
                                              <p:attrName>ppt_y</p:attrName>
                                            </p:attrNameLst>
                                          </p:cBhvr>
                                          <p:tavLst>
                                            <p:tav tm="0">
                                              <p:val>
                                                <p:strVal val="#ppt_y+.1"/>
                                              </p:val>
                                            </p:tav>
                                            <p:tav tm="100000">
                                              <p:val>
                                                <p:strVal val="#ppt_y"/>
                                              </p:val>
                                            </p:tav>
                                          </p:tavLst>
                                        </p:anim>
                                      </p:childTnLst>
                                    </p:cTn>
                                  </p:par>
                                </p:childTnLst>
                              </p:cTn>
                            </p:par>
                            <p:par>
                              <p:cTn id="63" fill="hold">
                                <p:stCondLst>
                                  <p:cond delay="4500"/>
                                </p:stCondLst>
                                <p:childTnLst>
                                  <p:par>
                                    <p:cTn id="64" presetID="47" presetClass="entr" presetSubtype="0" fill="hold" nodeType="after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1000"/>
                                            <p:tgtEl>
                                              <p:spTgt spid="7"/>
                                            </p:tgtEl>
                                          </p:cBhvr>
                                        </p:animEffect>
                                        <p:anim calcmode="lin" valueType="num">
                                          <p:cBhvr>
                                            <p:cTn id="67" dur="1000" fill="hold"/>
                                            <p:tgtEl>
                                              <p:spTgt spid="7"/>
                                            </p:tgtEl>
                                            <p:attrNameLst>
                                              <p:attrName>ppt_x</p:attrName>
                                            </p:attrNameLst>
                                          </p:cBhvr>
                                          <p:tavLst>
                                            <p:tav tm="0">
                                              <p:val>
                                                <p:strVal val="#ppt_x"/>
                                              </p:val>
                                            </p:tav>
                                            <p:tav tm="100000">
                                              <p:val>
                                                <p:strVal val="#ppt_x"/>
                                              </p:val>
                                            </p:tav>
                                          </p:tavLst>
                                        </p:anim>
                                        <p:anim calcmode="lin" valueType="num">
                                          <p:cBhvr>
                                            <p:cTn id="6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numSld="999" showWhenStopped="0">
                    <p:cTn id="69" repeatCount="indefinite" fill="hold" display="0">
                      <p:stCondLst>
                        <p:cond delay="indefinite"/>
                      </p:stCondLst>
                      <p:endCondLst>
                        <p:cond evt="onStopAudio" delay="0">
                          <p:tgtEl>
                            <p:sldTgt/>
                          </p:tgtEl>
                        </p:cond>
                      </p:endCondLst>
                    </p:cTn>
                    <p:tgtEl>
                      <p:spTgt spid="5"/>
                    </p:tgtEl>
                  </p:cMediaNode>
                </p:video>
              </p:childTnLst>
            </p:cTn>
          </p:par>
        </p:tnLst>
        <p:bldLst>
          <p:bldP spid="88" grpId="0" animBg="1"/>
          <p:bldP spid="2065" grpId="0" animBg="1"/>
          <p:bldP spid="3102" grpId="0"/>
          <p:bldP spid="69" grpId="0"/>
          <p:bldP spid="81" grpId="0"/>
          <p:bldP spid="82" grpId="0"/>
          <p:bldP spid="83" grpId="0"/>
          <p:bldP spid="4" grpId="0" animBg="1"/>
          <p:bldP spid="33" grpId="0" animBg="1"/>
          <p:bldP spid="34" grpId="0" animBg="1"/>
          <p:bldP spid="35" grpId="0" animBg="1"/>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3"/>
          <p:cNvSpPr>
            <a:spLocks noChangeArrowheads="1"/>
          </p:cNvSpPr>
          <p:nvPr/>
        </p:nvSpPr>
        <p:spPr bwMode="auto">
          <a:xfrm>
            <a:off x="4946573" y="3020900"/>
            <a:ext cx="4886325" cy="899318"/>
          </a:xfrm>
          <a:prstGeom prst="rect">
            <a:avLst/>
          </a:prstGeom>
          <a:ln/>
        </p:spPr>
        <p:style>
          <a:lnRef idx="2">
            <a:schemeClr val="dk1"/>
          </a:lnRef>
          <a:fillRef idx="1">
            <a:schemeClr val="lt1"/>
          </a:fillRef>
          <a:effectRef idx="0">
            <a:schemeClr val="dk1"/>
          </a:effectRef>
          <a:fontRef idx="minor">
            <a:schemeClr val="dk1"/>
          </a:fontRef>
        </p:style>
        <p:txBody>
          <a:bodyPr vert="horz" wrap="square" lIns="91428" tIns="45714" rIns="91428" bIns="45714"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10" name="矩形 9"/>
          <p:cNvSpPr/>
          <p:nvPr/>
        </p:nvSpPr>
        <p:spPr>
          <a:xfrm>
            <a:off x="6023168" y="3008894"/>
            <a:ext cx="2954656" cy="923330"/>
          </a:xfrm>
          <a:prstGeom prst="rect">
            <a:avLst/>
          </a:prstGeom>
          <a:noFill/>
        </p:spPr>
        <p:txBody>
          <a:bodyPr wrap="none" lIns="91440" tIns="45720" rIns="91440" bIns="45720">
            <a:spAutoFit/>
          </a:bodyPr>
          <a:lstStyle/>
          <a:p>
            <a:pPr algn="ctr"/>
            <a:r>
              <a:rPr lang="zh-CN" altLang="en-US" sz="5400" b="1" dirty="0" smtClean="0">
                <a:ln w="17780" cmpd="sng">
                  <a:solidFill>
                    <a:schemeClr val="accent1">
                      <a:tint val="3000"/>
                    </a:schemeClr>
                  </a:solidFill>
                  <a:prstDash val="solid"/>
                  <a:miter lim="800000"/>
                </a:ln>
                <a:latin typeface="微软雅黑" panose="020B0503020204020204" pitchFamily="34" charset="-122"/>
                <a:ea typeface="微软雅黑" panose="020B0503020204020204" pitchFamily="34" charset="-122"/>
              </a:rPr>
              <a:t>岗位认知</a:t>
            </a:r>
            <a:endParaRPr lang="zh-CN" altLang="en-US" sz="5400" b="1" cap="none" spc="0" dirty="0">
              <a:ln w="17780" cmpd="sng">
                <a:solidFill>
                  <a:schemeClr val="accent1">
                    <a:tint val="3000"/>
                  </a:schemeClr>
                </a:solidFill>
                <a:prstDash val="solid"/>
                <a:miter lim="800000"/>
              </a:ln>
              <a:latin typeface="微软雅黑" panose="020B0503020204020204" pitchFamily="34" charset="-122"/>
              <a:ea typeface="微软雅黑" panose="020B0503020204020204" pitchFamily="34" charset="-122"/>
            </a:endParaRPr>
          </a:p>
        </p:txBody>
      </p:sp>
      <p:sp>
        <p:nvSpPr>
          <p:cNvPr id="11" name="矩形 10"/>
          <p:cNvSpPr/>
          <p:nvPr/>
        </p:nvSpPr>
        <p:spPr>
          <a:xfrm>
            <a:off x="3235171" y="2703320"/>
            <a:ext cx="1494046" cy="147732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zh-CN" sz="9000" b="1" dirty="0">
                <a:ln w="38100" cmpd="sng">
                  <a:noFill/>
                  <a:prstDash val="solid"/>
                  <a:miter lim="800000"/>
                </a:ln>
                <a:latin typeface="Britannic Bold" pitchFamily="34" charset="0"/>
                <a:ea typeface="微软雅黑" pitchFamily="34" charset="-122"/>
              </a:rPr>
              <a:t>2</a:t>
            </a:r>
          </a:p>
        </p:txBody>
      </p:sp>
    </p:spTree>
    <p:extLst>
      <p:ext uri="{BB962C8B-B14F-4D97-AF65-F5344CB8AC3E}">
        <p14:creationId xmlns:p14="http://schemas.microsoft.com/office/powerpoint/2010/main" xmlns="" val="1004272106"/>
      </p:ext>
    </p:extLst>
  </p:cSld>
  <p:clrMapOvr>
    <a:masterClrMapping/>
  </p:clrMapOvr>
  <mc:AlternateContent xmlns:mc="http://schemas.openxmlformats.org/markup-compatibility/2006">
    <mc:Choice xmlns:p14="http://schemas.microsoft.com/office/powerpoint/2010/main" xmlns="" Requires="p14">
      <p:transition p14:dur="10" advClick="0" advTm="0">
        <p:fade/>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05"/>
          <p:cNvSpPr>
            <a:spLocks/>
          </p:cNvSpPr>
          <p:nvPr/>
        </p:nvSpPr>
        <p:spPr bwMode="auto">
          <a:xfrm>
            <a:off x="6014719" y="4266515"/>
            <a:ext cx="1022876" cy="1115183"/>
          </a:xfrm>
          <a:custGeom>
            <a:avLst/>
            <a:gdLst>
              <a:gd name="T0" fmla="*/ 0 w 876"/>
              <a:gd name="T1" fmla="*/ 2147483647 h 952"/>
              <a:gd name="T2" fmla="*/ 0 w 876"/>
              <a:gd name="T3" fmla="*/ 2147483647 h 952"/>
              <a:gd name="T4" fmla="*/ 2147483647 w 876"/>
              <a:gd name="T5" fmla="*/ 2147483647 h 952"/>
              <a:gd name="T6" fmla="*/ 2147483647 w 876"/>
              <a:gd name="T7" fmla="*/ 0 h 952"/>
              <a:gd name="T8" fmla="*/ 2147483647 w 876"/>
              <a:gd name="T9" fmla="*/ 0 h 952"/>
              <a:gd name="T10" fmla="*/ 2147483647 w 876"/>
              <a:gd name="T11" fmla="*/ 2147483647 h 952"/>
              <a:gd name="T12" fmla="*/ 0 w 876"/>
              <a:gd name="T13" fmla="*/ 2147483647 h 9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76" h="952">
                <a:moveTo>
                  <a:pt x="0" y="30"/>
                </a:moveTo>
                <a:lnTo>
                  <a:pt x="0" y="492"/>
                </a:lnTo>
                <a:lnTo>
                  <a:pt x="876" y="952"/>
                </a:lnTo>
                <a:lnTo>
                  <a:pt x="712" y="0"/>
                </a:lnTo>
                <a:lnTo>
                  <a:pt x="378" y="0"/>
                </a:lnTo>
                <a:lnTo>
                  <a:pt x="422" y="252"/>
                </a:lnTo>
                <a:lnTo>
                  <a:pt x="0" y="3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68569" tIns="34285" rIns="68569" bIns="34285"/>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783" fontAlgn="base">
              <a:spcBef>
                <a:spcPct val="0"/>
              </a:spcBef>
              <a:spcAft>
                <a:spcPct val="0"/>
              </a:spcAft>
            </a:pPr>
            <a:endParaRPr lang="zh-CN" altLang="en-US">
              <a:latin typeface="微软雅黑"/>
              <a:ea typeface="微软雅黑"/>
            </a:endParaRPr>
          </a:p>
        </p:txBody>
      </p:sp>
      <p:pic>
        <p:nvPicPr>
          <p:cNvPr id="62" name="Picture 19"/>
          <p:cNvPicPr>
            <a:picLocks noChangeAspect="1" noChangeArrowheads="1"/>
          </p:cNvPicPr>
          <p:nvPr/>
        </p:nvPicPr>
        <p:blipFill>
          <a:blip r:embed="rId3" cstate="print">
            <a:extLst>
              <a:ext uri="{BEBA8EAE-BF5A-486C-A8C5-ECC9F3942E4B}">
                <a14:imgProps xmlns:a14="http://schemas.microsoft.com/office/drawing/2010/main" xmlns="">
                  <a14:imgLayer r:embed="rId4">
                    <a14:imgEffect>
                      <a14:saturation sat="0"/>
                    </a14:imgEffect>
                  </a14:imgLayer>
                </a14:imgProps>
              </a:ext>
              <a:ext uri="{28A0092B-C50C-407E-A947-70E740481C1C}">
                <a14:useLocalDpi xmlns:a14="http://schemas.microsoft.com/office/drawing/2010/main" xmlns="" val="0"/>
              </a:ext>
            </a:extLst>
          </a:blip>
          <a:srcRect/>
          <a:stretch>
            <a:fillRect/>
          </a:stretch>
        </p:blipFill>
        <p:spPr bwMode="auto">
          <a:xfrm>
            <a:off x="5473196" y="5032068"/>
            <a:ext cx="2961450" cy="6566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3" name="Picture 19"/>
          <p:cNvPicPr>
            <a:picLocks noChangeAspect="1" noChangeArrowheads="1"/>
          </p:cNvPicPr>
          <p:nvPr/>
        </p:nvPicPr>
        <p:blipFill>
          <a:blip r:embed="rId5" cstate="print">
            <a:extLst>
              <a:ext uri="{BEBA8EAE-BF5A-486C-A8C5-ECC9F3942E4B}">
                <a14:imgProps xmlns:a14="http://schemas.microsoft.com/office/drawing/2010/main" xmlns="">
                  <a14:imgLayer r:embed="rId6">
                    <a14:imgEffect>
                      <a14:saturation sat="0"/>
                    </a14:imgEffect>
                  </a14:imgLayer>
                </a14:imgProps>
              </a:ext>
              <a:ext uri="{28A0092B-C50C-407E-A947-70E740481C1C}">
                <a14:useLocalDpi xmlns:a14="http://schemas.microsoft.com/office/drawing/2010/main" xmlns="" val="0"/>
              </a:ext>
            </a:extLst>
          </a:blip>
          <a:srcRect/>
          <a:stretch>
            <a:fillRect/>
          </a:stretch>
        </p:blipFill>
        <p:spPr bwMode="auto">
          <a:xfrm>
            <a:off x="3354116" y="5033958"/>
            <a:ext cx="2959570" cy="6528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4" name="Freeform 104"/>
          <p:cNvSpPr>
            <a:spLocks/>
          </p:cNvSpPr>
          <p:nvPr/>
        </p:nvSpPr>
        <p:spPr bwMode="auto">
          <a:xfrm>
            <a:off x="6014719" y="4209365"/>
            <a:ext cx="1022876" cy="1115183"/>
          </a:xfrm>
          <a:custGeom>
            <a:avLst/>
            <a:gdLst>
              <a:gd name="T0" fmla="*/ 0 w 876"/>
              <a:gd name="T1" fmla="*/ 2147483647 h 952"/>
              <a:gd name="T2" fmla="*/ 0 w 876"/>
              <a:gd name="T3" fmla="*/ 2147483647 h 952"/>
              <a:gd name="T4" fmla="*/ 2147483647 w 876"/>
              <a:gd name="T5" fmla="*/ 2147483647 h 952"/>
              <a:gd name="T6" fmla="*/ 2147483647 w 876"/>
              <a:gd name="T7" fmla="*/ 0 h 952"/>
              <a:gd name="T8" fmla="*/ 2147483647 w 876"/>
              <a:gd name="T9" fmla="*/ 0 h 952"/>
              <a:gd name="T10" fmla="*/ 2147483647 w 876"/>
              <a:gd name="T11" fmla="*/ 2147483647 h 952"/>
              <a:gd name="T12" fmla="*/ 0 w 876"/>
              <a:gd name="T13" fmla="*/ 2147483647 h 9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76" h="952">
                <a:moveTo>
                  <a:pt x="0" y="30"/>
                </a:moveTo>
                <a:lnTo>
                  <a:pt x="0" y="492"/>
                </a:lnTo>
                <a:lnTo>
                  <a:pt x="876" y="952"/>
                </a:lnTo>
                <a:lnTo>
                  <a:pt x="712" y="0"/>
                </a:lnTo>
                <a:lnTo>
                  <a:pt x="378" y="0"/>
                </a:lnTo>
                <a:lnTo>
                  <a:pt x="422" y="252"/>
                </a:lnTo>
                <a:lnTo>
                  <a:pt x="0" y="30"/>
                </a:lnTo>
                <a:close/>
              </a:path>
            </a:pathLst>
          </a:custGeom>
          <a:ln>
            <a:solidFill>
              <a:srgbClr val="C00000"/>
            </a:solidFill>
          </a:ln>
          <a:extLst/>
        </p:spPr>
        <p:style>
          <a:lnRef idx="2">
            <a:schemeClr val="dk1"/>
          </a:lnRef>
          <a:fillRef idx="1">
            <a:schemeClr val="lt1"/>
          </a:fillRef>
          <a:effectRef idx="0">
            <a:schemeClr val="dk1"/>
          </a:effectRef>
          <a:fontRef idx="minor">
            <a:schemeClr val="dk1"/>
          </a:fontRef>
        </p:style>
        <p:txBody>
          <a:bodyPr lIns="68569" tIns="34285" rIns="68569" bIns="34285"/>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685783"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effectLst/>
              <a:uLnTx/>
              <a:uFillTx/>
              <a:latin typeface="微软雅黑"/>
              <a:ea typeface="微软雅黑"/>
            </a:endParaRPr>
          </a:p>
        </p:txBody>
      </p:sp>
      <p:sp>
        <p:nvSpPr>
          <p:cNvPr id="66" name="Freeform 106"/>
          <p:cNvSpPr>
            <a:spLocks/>
          </p:cNvSpPr>
          <p:nvPr/>
        </p:nvSpPr>
        <p:spPr bwMode="auto">
          <a:xfrm>
            <a:off x="4822616" y="4209365"/>
            <a:ext cx="1026636" cy="1115183"/>
          </a:xfrm>
          <a:custGeom>
            <a:avLst/>
            <a:gdLst>
              <a:gd name="T0" fmla="*/ 2147483647 w 878"/>
              <a:gd name="T1" fmla="*/ 2147483647 h 952"/>
              <a:gd name="T2" fmla="*/ 2147483647 w 878"/>
              <a:gd name="T3" fmla="*/ 2147483647 h 952"/>
              <a:gd name="T4" fmla="*/ 2147483647 w 878"/>
              <a:gd name="T5" fmla="*/ 0 h 952"/>
              <a:gd name="T6" fmla="*/ 2147483647 w 878"/>
              <a:gd name="T7" fmla="*/ 0 h 952"/>
              <a:gd name="T8" fmla="*/ 0 w 878"/>
              <a:gd name="T9" fmla="*/ 2147483647 h 952"/>
              <a:gd name="T10" fmla="*/ 2147483647 w 878"/>
              <a:gd name="T11" fmla="*/ 2147483647 h 952"/>
              <a:gd name="T12" fmla="*/ 2147483647 w 878"/>
              <a:gd name="T13" fmla="*/ 2147483647 h 9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78" h="952">
                <a:moveTo>
                  <a:pt x="878" y="30"/>
                </a:moveTo>
                <a:lnTo>
                  <a:pt x="456" y="252"/>
                </a:lnTo>
                <a:lnTo>
                  <a:pt x="498" y="0"/>
                </a:lnTo>
                <a:lnTo>
                  <a:pt x="164" y="0"/>
                </a:lnTo>
                <a:lnTo>
                  <a:pt x="0" y="952"/>
                </a:lnTo>
                <a:lnTo>
                  <a:pt x="878" y="492"/>
                </a:lnTo>
                <a:lnTo>
                  <a:pt x="878" y="30"/>
                </a:lnTo>
                <a:close/>
              </a:path>
            </a:pathLst>
          </a:custGeom>
          <a:ln>
            <a:solidFill>
              <a:srgbClr val="C00000"/>
            </a:solidFill>
          </a:ln>
          <a:extLst/>
        </p:spPr>
        <p:style>
          <a:lnRef idx="2">
            <a:schemeClr val="dk1"/>
          </a:lnRef>
          <a:fillRef idx="1">
            <a:schemeClr val="lt1"/>
          </a:fillRef>
          <a:effectRef idx="0">
            <a:schemeClr val="dk1"/>
          </a:effectRef>
          <a:fontRef idx="minor">
            <a:schemeClr val="dk1"/>
          </a:fontRef>
        </p:style>
        <p:txBody>
          <a:bodyPr lIns="68569" tIns="34285" rIns="68569" bIns="34285"/>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685783"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effectLst/>
              <a:uLnTx/>
              <a:uFillTx/>
              <a:latin typeface="微软雅黑"/>
              <a:ea typeface="微软雅黑"/>
            </a:endParaRPr>
          </a:p>
        </p:txBody>
      </p:sp>
      <p:sp>
        <p:nvSpPr>
          <p:cNvPr id="68" name="Freeform 108"/>
          <p:cNvSpPr>
            <a:spLocks/>
          </p:cNvSpPr>
          <p:nvPr/>
        </p:nvSpPr>
        <p:spPr bwMode="auto">
          <a:xfrm>
            <a:off x="5930106" y="1907298"/>
            <a:ext cx="1790032" cy="2113371"/>
          </a:xfrm>
          <a:custGeom>
            <a:avLst/>
            <a:gdLst>
              <a:gd name="T0" fmla="*/ 2147483647 w 1534"/>
              <a:gd name="T1" fmla="*/ 2147483647 h 1804"/>
              <a:gd name="T2" fmla="*/ 0 w 1534"/>
              <a:gd name="T3" fmla="*/ 0 h 1804"/>
              <a:gd name="T4" fmla="*/ 0 w 1534"/>
              <a:gd name="T5" fmla="*/ 2147483647 h 1804"/>
              <a:gd name="T6" fmla="*/ 2147483647 w 1534"/>
              <a:gd name="T7" fmla="*/ 2147483647 h 1804"/>
              <a:gd name="T8" fmla="*/ 2147483647 w 1534"/>
              <a:gd name="T9" fmla="*/ 2147483647 h 1804"/>
              <a:gd name="T10" fmla="*/ 2147483647 w 1534"/>
              <a:gd name="T11" fmla="*/ 2147483647 h 1804"/>
              <a:gd name="T12" fmla="*/ 2147483647 w 1534"/>
              <a:gd name="T13" fmla="*/ 2147483647 h 1804"/>
              <a:gd name="T14" fmla="*/ 2147483647 w 1534"/>
              <a:gd name="T15" fmla="*/ 2147483647 h 1804"/>
              <a:gd name="T16" fmla="*/ 2147483647 w 1534"/>
              <a:gd name="T17" fmla="*/ 2147483647 h 1804"/>
              <a:gd name="T18" fmla="*/ 2147483647 w 1534"/>
              <a:gd name="T19" fmla="*/ 2147483647 h 1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4" h="1804">
                <a:moveTo>
                  <a:pt x="474" y="962"/>
                </a:moveTo>
                <a:lnTo>
                  <a:pt x="0" y="0"/>
                </a:lnTo>
                <a:lnTo>
                  <a:pt x="0" y="700"/>
                </a:lnTo>
                <a:lnTo>
                  <a:pt x="246" y="1200"/>
                </a:lnTo>
                <a:lnTo>
                  <a:pt x="798" y="1280"/>
                </a:lnTo>
                <a:lnTo>
                  <a:pt x="400" y="1670"/>
                </a:lnTo>
                <a:lnTo>
                  <a:pt x="422" y="1804"/>
                </a:lnTo>
                <a:lnTo>
                  <a:pt x="826" y="1804"/>
                </a:lnTo>
                <a:lnTo>
                  <a:pt x="1534" y="1116"/>
                </a:lnTo>
                <a:lnTo>
                  <a:pt x="474" y="962"/>
                </a:lnTo>
                <a:close/>
              </a:path>
            </a:pathLst>
          </a:custGeom>
          <a:ln>
            <a:solidFill>
              <a:srgbClr val="C00000"/>
            </a:solidFill>
          </a:ln>
          <a:extLst/>
        </p:spPr>
        <p:style>
          <a:lnRef idx="2">
            <a:schemeClr val="dk1"/>
          </a:lnRef>
          <a:fillRef idx="1">
            <a:schemeClr val="lt1"/>
          </a:fillRef>
          <a:effectRef idx="0">
            <a:schemeClr val="dk1"/>
          </a:effectRef>
          <a:fontRef idx="minor">
            <a:schemeClr val="dk1"/>
          </a:fontRef>
        </p:style>
        <p:txBody>
          <a:bodyPr lIns="68569" tIns="34285" rIns="68569" bIns="34285"/>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685783"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effectLst/>
              <a:uLnTx/>
              <a:uFillTx/>
              <a:latin typeface="微软雅黑"/>
              <a:ea typeface="微软雅黑"/>
            </a:endParaRPr>
          </a:p>
        </p:txBody>
      </p:sp>
      <p:sp>
        <p:nvSpPr>
          <p:cNvPr id="69" name="Freeform 109"/>
          <p:cNvSpPr>
            <a:spLocks/>
          </p:cNvSpPr>
          <p:nvPr/>
        </p:nvSpPr>
        <p:spPr bwMode="auto">
          <a:xfrm>
            <a:off x="4140074" y="1907298"/>
            <a:ext cx="1790032" cy="2113371"/>
          </a:xfrm>
          <a:custGeom>
            <a:avLst/>
            <a:gdLst>
              <a:gd name="T0" fmla="*/ 2147483647 w 1534"/>
              <a:gd name="T1" fmla="*/ 2147483647 h 1804"/>
              <a:gd name="T2" fmla="*/ 0 w 1534"/>
              <a:gd name="T3" fmla="*/ 2147483647 h 1804"/>
              <a:gd name="T4" fmla="*/ 2147483647 w 1534"/>
              <a:gd name="T5" fmla="*/ 2147483647 h 1804"/>
              <a:gd name="T6" fmla="*/ 2147483647 w 1534"/>
              <a:gd name="T7" fmla="*/ 2147483647 h 1804"/>
              <a:gd name="T8" fmla="*/ 2147483647 w 1534"/>
              <a:gd name="T9" fmla="*/ 2147483647 h 1804"/>
              <a:gd name="T10" fmla="*/ 2147483647 w 1534"/>
              <a:gd name="T11" fmla="*/ 2147483647 h 1804"/>
              <a:gd name="T12" fmla="*/ 2147483647 w 1534"/>
              <a:gd name="T13" fmla="*/ 2147483647 h 1804"/>
              <a:gd name="T14" fmla="*/ 2147483647 w 1534"/>
              <a:gd name="T15" fmla="*/ 2147483647 h 1804"/>
              <a:gd name="T16" fmla="*/ 2147483647 w 1534"/>
              <a:gd name="T17" fmla="*/ 0 h 1804"/>
              <a:gd name="T18" fmla="*/ 2147483647 w 1534"/>
              <a:gd name="T19" fmla="*/ 2147483647 h 1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4" h="1804">
                <a:moveTo>
                  <a:pt x="1060" y="962"/>
                </a:moveTo>
                <a:lnTo>
                  <a:pt x="0" y="1116"/>
                </a:lnTo>
                <a:lnTo>
                  <a:pt x="708" y="1804"/>
                </a:lnTo>
                <a:lnTo>
                  <a:pt x="1112" y="1804"/>
                </a:lnTo>
                <a:lnTo>
                  <a:pt x="1136" y="1670"/>
                </a:lnTo>
                <a:lnTo>
                  <a:pt x="736" y="1280"/>
                </a:lnTo>
                <a:lnTo>
                  <a:pt x="1288" y="1200"/>
                </a:lnTo>
                <a:lnTo>
                  <a:pt x="1534" y="700"/>
                </a:lnTo>
                <a:lnTo>
                  <a:pt x="1534" y="0"/>
                </a:lnTo>
                <a:lnTo>
                  <a:pt x="1060" y="962"/>
                </a:lnTo>
                <a:close/>
              </a:path>
            </a:pathLst>
          </a:custGeom>
          <a:ln>
            <a:solidFill>
              <a:srgbClr val="C00000"/>
            </a:solidFill>
          </a:ln>
          <a:extLst/>
        </p:spPr>
        <p:style>
          <a:lnRef idx="2">
            <a:schemeClr val="dk1"/>
          </a:lnRef>
          <a:fillRef idx="1">
            <a:schemeClr val="lt1"/>
          </a:fillRef>
          <a:effectRef idx="0">
            <a:schemeClr val="dk1"/>
          </a:effectRef>
          <a:fontRef idx="minor">
            <a:schemeClr val="dk1"/>
          </a:fontRef>
        </p:style>
        <p:txBody>
          <a:bodyPr lIns="68569" tIns="34285" rIns="68569" bIns="34285"/>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685783"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effectLst/>
              <a:uLnTx/>
              <a:uFillTx/>
              <a:latin typeface="微软雅黑"/>
              <a:ea typeface="微软雅黑"/>
            </a:endParaRPr>
          </a:p>
        </p:txBody>
      </p:sp>
      <p:sp>
        <p:nvSpPr>
          <p:cNvPr id="70" name="Freeform 121"/>
          <p:cNvSpPr>
            <a:spLocks/>
          </p:cNvSpPr>
          <p:nvPr/>
        </p:nvSpPr>
        <p:spPr bwMode="auto">
          <a:xfrm>
            <a:off x="5663102" y="3545162"/>
            <a:ext cx="225634" cy="224546"/>
          </a:xfrm>
          <a:custGeom>
            <a:avLst/>
            <a:gdLst>
              <a:gd name="T0" fmla="*/ 2147483647 w 192"/>
              <a:gd name="T1" fmla="*/ 2147483647 h 192"/>
              <a:gd name="T2" fmla="*/ 2147483647 w 192"/>
              <a:gd name="T3" fmla="*/ 2147483647 h 192"/>
              <a:gd name="T4" fmla="*/ 2147483647 w 192"/>
              <a:gd name="T5" fmla="*/ 2147483647 h 192"/>
              <a:gd name="T6" fmla="*/ 2147483647 w 192"/>
              <a:gd name="T7" fmla="*/ 2147483647 h 192"/>
              <a:gd name="T8" fmla="*/ 2147483647 w 192"/>
              <a:gd name="T9" fmla="*/ 2147483647 h 192"/>
              <a:gd name="T10" fmla="*/ 2147483647 w 192"/>
              <a:gd name="T11" fmla="*/ 2147483647 h 192"/>
              <a:gd name="T12" fmla="*/ 2147483647 w 192"/>
              <a:gd name="T13" fmla="*/ 2147483647 h 192"/>
              <a:gd name="T14" fmla="*/ 2147483647 w 192"/>
              <a:gd name="T15" fmla="*/ 2147483647 h 192"/>
              <a:gd name="T16" fmla="*/ 2147483647 w 192"/>
              <a:gd name="T17" fmla="*/ 2147483647 h 192"/>
              <a:gd name="T18" fmla="*/ 2147483647 w 192"/>
              <a:gd name="T19" fmla="*/ 2147483647 h 192"/>
              <a:gd name="T20" fmla="*/ 2147483647 w 192"/>
              <a:gd name="T21" fmla="*/ 2147483647 h 192"/>
              <a:gd name="T22" fmla="*/ 2147483647 w 192"/>
              <a:gd name="T23" fmla="*/ 2147483647 h 192"/>
              <a:gd name="T24" fmla="*/ 2147483647 w 192"/>
              <a:gd name="T25" fmla="*/ 2147483647 h 192"/>
              <a:gd name="T26" fmla="*/ 2147483647 w 192"/>
              <a:gd name="T27" fmla="*/ 2147483647 h 192"/>
              <a:gd name="T28" fmla="*/ 2147483647 w 192"/>
              <a:gd name="T29" fmla="*/ 2147483647 h 192"/>
              <a:gd name="T30" fmla="*/ 2147483647 w 192"/>
              <a:gd name="T31" fmla="*/ 2147483647 h 192"/>
              <a:gd name="T32" fmla="*/ 2147483647 w 192"/>
              <a:gd name="T33" fmla="*/ 2147483647 h 192"/>
              <a:gd name="T34" fmla="*/ 2147483647 w 192"/>
              <a:gd name="T35" fmla="*/ 2147483647 h 192"/>
              <a:gd name="T36" fmla="*/ 0 w 192"/>
              <a:gd name="T37" fmla="*/ 2147483647 h 192"/>
              <a:gd name="T38" fmla="*/ 0 w 192"/>
              <a:gd name="T39" fmla="*/ 2147483647 h 192"/>
              <a:gd name="T40" fmla="*/ 2147483647 w 192"/>
              <a:gd name="T41" fmla="*/ 2147483647 h 192"/>
              <a:gd name="T42" fmla="*/ 2147483647 w 192"/>
              <a:gd name="T43" fmla="*/ 2147483647 h 192"/>
              <a:gd name="T44" fmla="*/ 2147483647 w 192"/>
              <a:gd name="T45" fmla="*/ 2147483647 h 192"/>
              <a:gd name="T46" fmla="*/ 2147483647 w 192"/>
              <a:gd name="T47" fmla="*/ 2147483647 h 192"/>
              <a:gd name="T48" fmla="*/ 2147483647 w 192"/>
              <a:gd name="T49" fmla="*/ 2147483647 h 192"/>
              <a:gd name="T50" fmla="*/ 2147483647 w 192"/>
              <a:gd name="T51" fmla="*/ 2147483647 h 192"/>
              <a:gd name="T52" fmla="*/ 2147483647 w 192"/>
              <a:gd name="T53" fmla="*/ 2147483647 h 192"/>
              <a:gd name="T54" fmla="*/ 2147483647 w 192"/>
              <a:gd name="T55" fmla="*/ 0 h 192"/>
              <a:gd name="T56" fmla="*/ 2147483647 w 192"/>
              <a:gd name="T57" fmla="*/ 0 h 192"/>
              <a:gd name="T58" fmla="*/ 2147483647 w 192"/>
              <a:gd name="T59" fmla="*/ 2147483647 h 192"/>
              <a:gd name="T60" fmla="*/ 2147483647 w 192"/>
              <a:gd name="T61" fmla="*/ 2147483647 h 192"/>
              <a:gd name="T62" fmla="*/ 2147483647 w 192"/>
              <a:gd name="T63" fmla="*/ 2147483647 h 192"/>
              <a:gd name="T64" fmla="*/ 2147483647 w 192"/>
              <a:gd name="T65" fmla="*/ 2147483647 h 192"/>
              <a:gd name="T66" fmla="*/ 2147483647 w 192"/>
              <a:gd name="T67" fmla="*/ 2147483647 h 192"/>
              <a:gd name="T68" fmla="*/ 2147483647 w 192"/>
              <a:gd name="T69" fmla="*/ 2147483647 h 192"/>
              <a:gd name="T70" fmla="*/ 2147483647 w 192"/>
              <a:gd name="T71" fmla="*/ 2147483647 h 192"/>
              <a:gd name="T72" fmla="*/ 2147483647 w 192"/>
              <a:gd name="T73" fmla="*/ 2147483647 h 192"/>
              <a:gd name="T74" fmla="*/ 2147483647 w 192"/>
              <a:gd name="T75" fmla="*/ 2147483647 h 19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2" h="192">
                <a:moveTo>
                  <a:pt x="192" y="96"/>
                </a:moveTo>
                <a:lnTo>
                  <a:pt x="192" y="96"/>
                </a:lnTo>
                <a:lnTo>
                  <a:pt x="190" y="116"/>
                </a:lnTo>
                <a:lnTo>
                  <a:pt x="184" y="134"/>
                </a:lnTo>
                <a:lnTo>
                  <a:pt x="174" y="150"/>
                </a:lnTo>
                <a:lnTo>
                  <a:pt x="164" y="164"/>
                </a:lnTo>
                <a:lnTo>
                  <a:pt x="150" y="176"/>
                </a:lnTo>
                <a:lnTo>
                  <a:pt x="132" y="184"/>
                </a:lnTo>
                <a:lnTo>
                  <a:pt x="116" y="190"/>
                </a:lnTo>
                <a:lnTo>
                  <a:pt x="96" y="192"/>
                </a:lnTo>
                <a:lnTo>
                  <a:pt x="76" y="190"/>
                </a:lnTo>
                <a:lnTo>
                  <a:pt x="58" y="184"/>
                </a:lnTo>
                <a:lnTo>
                  <a:pt x="42" y="176"/>
                </a:lnTo>
                <a:lnTo>
                  <a:pt x="28" y="164"/>
                </a:lnTo>
                <a:lnTo>
                  <a:pt x="16" y="150"/>
                </a:lnTo>
                <a:lnTo>
                  <a:pt x="8" y="134"/>
                </a:lnTo>
                <a:lnTo>
                  <a:pt x="2" y="116"/>
                </a:lnTo>
                <a:lnTo>
                  <a:pt x="0" y="96"/>
                </a:lnTo>
                <a:lnTo>
                  <a:pt x="2" y="76"/>
                </a:lnTo>
                <a:lnTo>
                  <a:pt x="8" y="58"/>
                </a:lnTo>
                <a:lnTo>
                  <a:pt x="16" y="42"/>
                </a:lnTo>
                <a:lnTo>
                  <a:pt x="28" y="28"/>
                </a:lnTo>
                <a:lnTo>
                  <a:pt x="42" y="18"/>
                </a:lnTo>
                <a:lnTo>
                  <a:pt x="58" y="8"/>
                </a:lnTo>
                <a:lnTo>
                  <a:pt x="76" y="2"/>
                </a:lnTo>
                <a:lnTo>
                  <a:pt x="96" y="0"/>
                </a:lnTo>
                <a:lnTo>
                  <a:pt x="116" y="2"/>
                </a:lnTo>
                <a:lnTo>
                  <a:pt x="132" y="8"/>
                </a:lnTo>
                <a:lnTo>
                  <a:pt x="150" y="18"/>
                </a:lnTo>
                <a:lnTo>
                  <a:pt x="164" y="28"/>
                </a:lnTo>
                <a:lnTo>
                  <a:pt x="174" y="42"/>
                </a:lnTo>
                <a:lnTo>
                  <a:pt x="184" y="58"/>
                </a:lnTo>
                <a:lnTo>
                  <a:pt x="190" y="76"/>
                </a:lnTo>
                <a:lnTo>
                  <a:pt x="192" y="96"/>
                </a:lnTo>
                <a:close/>
              </a:path>
            </a:pathLst>
          </a:custGeom>
          <a:solidFill>
            <a:srgbClr val="C00000"/>
          </a:solidFill>
          <a:ln>
            <a:noFill/>
          </a:ln>
          <a:extLst/>
        </p:spPr>
        <p:txBody>
          <a:bodyPr lIns="68569" tIns="34285" rIns="68569" bIns="34285"/>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783" fontAlgn="base">
              <a:spcBef>
                <a:spcPct val="0"/>
              </a:spcBef>
              <a:spcAft>
                <a:spcPct val="0"/>
              </a:spcAft>
            </a:pPr>
            <a:endParaRPr lang="zh-CN" altLang="en-US">
              <a:latin typeface="微软雅黑"/>
              <a:ea typeface="微软雅黑"/>
            </a:endParaRPr>
          </a:p>
        </p:txBody>
      </p:sp>
      <p:sp>
        <p:nvSpPr>
          <p:cNvPr id="71" name="Freeform 122"/>
          <p:cNvSpPr>
            <a:spLocks/>
          </p:cNvSpPr>
          <p:nvPr/>
        </p:nvSpPr>
        <p:spPr bwMode="auto">
          <a:xfrm>
            <a:off x="5931987" y="3488551"/>
            <a:ext cx="280162" cy="281154"/>
          </a:xfrm>
          <a:custGeom>
            <a:avLst/>
            <a:gdLst>
              <a:gd name="T0" fmla="*/ 2147483647 w 240"/>
              <a:gd name="T1" fmla="*/ 2147483647 h 240"/>
              <a:gd name="T2" fmla="*/ 2147483647 w 240"/>
              <a:gd name="T3" fmla="*/ 2147483647 h 240"/>
              <a:gd name="T4" fmla="*/ 2147483647 w 240"/>
              <a:gd name="T5" fmla="*/ 2147483647 h 240"/>
              <a:gd name="T6" fmla="*/ 2147483647 w 240"/>
              <a:gd name="T7" fmla="*/ 2147483647 h 240"/>
              <a:gd name="T8" fmla="*/ 2147483647 w 240"/>
              <a:gd name="T9" fmla="*/ 2147483647 h 240"/>
              <a:gd name="T10" fmla="*/ 2147483647 w 240"/>
              <a:gd name="T11" fmla="*/ 2147483647 h 240"/>
              <a:gd name="T12" fmla="*/ 2147483647 w 240"/>
              <a:gd name="T13" fmla="*/ 2147483647 h 240"/>
              <a:gd name="T14" fmla="*/ 2147483647 w 240"/>
              <a:gd name="T15" fmla="*/ 2147483647 h 240"/>
              <a:gd name="T16" fmla="*/ 2147483647 w 240"/>
              <a:gd name="T17" fmla="*/ 2147483647 h 240"/>
              <a:gd name="T18" fmla="*/ 2147483647 w 240"/>
              <a:gd name="T19" fmla="*/ 2147483647 h 240"/>
              <a:gd name="T20" fmla="*/ 2147483647 w 240"/>
              <a:gd name="T21" fmla="*/ 2147483647 h 240"/>
              <a:gd name="T22" fmla="*/ 2147483647 w 240"/>
              <a:gd name="T23" fmla="*/ 2147483647 h 240"/>
              <a:gd name="T24" fmla="*/ 2147483647 w 240"/>
              <a:gd name="T25" fmla="*/ 2147483647 h 240"/>
              <a:gd name="T26" fmla="*/ 2147483647 w 240"/>
              <a:gd name="T27" fmla="*/ 2147483647 h 240"/>
              <a:gd name="T28" fmla="*/ 2147483647 w 240"/>
              <a:gd name="T29" fmla="*/ 2147483647 h 240"/>
              <a:gd name="T30" fmla="*/ 2147483647 w 240"/>
              <a:gd name="T31" fmla="*/ 2147483647 h 240"/>
              <a:gd name="T32" fmla="*/ 2147483647 w 240"/>
              <a:gd name="T33" fmla="*/ 2147483647 h 240"/>
              <a:gd name="T34" fmla="*/ 2147483647 w 240"/>
              <a:gd name="T35" fmla="*/ 2147483647 h 240"/>
              <a:gd name="T36" fmla="*/ 2147483647 w 240"/>
              <a:gd name="T37" fmla="*/ 2147483647 h 240"/>
              <a:gd name="T38" fmla="*/ 2147483647 w 240"/>
              <a:gd name="T39" fmla="*/ 2147483647 h 240"/>
              <a:gd name="T40" fmla="*/ 2147483647 w 240"/>
              <a:gd name="T41" fmla="*/ 2147483647 h 240"/>
              <a:gd name="T42" fmla="*/ 0 w 240"/>
              <a:gd name="T43" fmla="*/ 2147483647 h 240"/>
              <a:gd name="T44" fmla="*/ 0 w 240"/>
              <a:gd name="T45" fmla="*/ 2147483647 h 240"/>
              <a:gd name="T46" fmla="*/ 0 w 240"/>
              <a:gd name="T47" fmla="*/ 2147483647 h 240"/>
              <a:gd name="T48" fmla="*/ 0 w 240"/>
              <a:gd name="T49" fmla="*/ 2147483647 h 240"/>
              <a:gd name="T50" fmla="*/ 2147483647 w 240"/>
              <a:gd name="T51" fmla="*/ 2147483647 h 240"/>
              <a:gd name="T52" fmla="*/ 2147483647 w 240"/>
              <a:gd name="T53" fmla="*/ 2147483647 h 240"/>
              <a:gd name="T54" fmla="*/ 2147483647 w 240"/>
              <a:gd name="T55" fmla="*/ 2147483647 h 240"/>
              <a:gd name="T56" fmla="*/ 2147483647 w 240"/>
              <a:gd name="T57" fmla="*/ 2147483647 h 240"/>
              <a:gd name="T58" fmla="*/ 2147483647 w 240"/>
              <a:gd name="T59" fmla="*/ 2147483647 h 240"/>
              <a:gd name="T60" fmla="*/ 2147483647 w 240"/>
              <a:gd name="T61" fmla="*/ 2147483647 h 240"/>
              <a:gd name="T62" fmla="*/ 2147483647 w 240"/>
              <a:gd name="T63" fmla="*/ 2147483647 h 240"/>
              <a:gd name="T64" fmla="*/ 2147483647 w 240"/>
              <a:gd name="T65" fmla="*/ 0 h 240"/>
              <a:gd name="T66" fmla="*/ 2147483647 w 240"/>
              <a:gd name="T67" fmla="*/ 0 h 240"/>
              <a:gd name="T68" fmla="*/ 2147483647 w 240"/>
              <a:gd name="T69" fmla="*/ 0 h 240"/>
              <a:gd name="T70" fmla="*/ 2147483647 w 240"/>
              <a:gd name="T71" fmla="*/ 0 h 240"/>
              <a:gd name="T72" fmla="*/ 2147483647 w 240"/>
              <a:gd name="T73" fmla="*/ 2147483647 h 240"/>
              <a:gd name="T74" fmla="*/ 2147483647 w 240"/>
              <a:gd name="T75" fmla="*/ 2147483647 h 240"/>
              <a:gd name="T76" fmla="*/ 2147483647 w 240"/>
              <a:gd name="T77" fmla="*/ 2147483647 h 240"/>
              <a:gd name="T78" fmla="*/ 2147483647 w 240"/>
              <a:gd name="T79" fmla="*/ 2147483647 h 240"/>
              <a:gd name="T80" fmla="*/ 2147483647 w 240"/>
              <a:gd name="T81" fmla="*/ 2147483647 h 240"/>
              <a:gd name="T82" fmla="*/ 2147483647 w 240"/>
              <a:gd name="T83" fmla="*/ 2147483647 h 240"/>
              <a:gd name="T84" fmla="*/ 2147483647 w 240"/>
              <a:gd name="T85" fmla="*/ 2147483647 h 240"/>
              <a:gd name="T86" fmla="*/ 2147483647 w 240"/>
              <a:gd name="T87" fmla="*/ 2147483647 h 240"/>
              <a:gd name="T88" fmla="*/ 2147483647 w 240"/>
              <a:gd name="T89" fmla="*/ 2147483647 h 240"/>
              <a:gd name="T90" fmla="*/ 2147483647 w 240"/>
              <a:gd name="T91" fmla="*/ 2147483647 h 24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40" h="240">
                <a:moveTo>
                  <a:pt x="240" y="120"/>
                </a:moveTo>
                <a:lnTo>
                  <a:pt x="240" y="120"/>
                </a:lnTo>
                <a:lnTo>
                  <a:pt x="238" y="132"/>
                </a:lnTo>
                <a:lnTo>
                  <a:pt x="238" y="144"/>
                </a:lnTo>
                <a:lnTo>
                  <a:pt x="230" y="166"/>
                </a:lnTo>
                <a:lnTo>
                  <a:pt x="218" y="186"/>
                </a:lnTo>
                <a:lnTo>
                  <a:pt x="204" y="204"/>
                </a:lnTo>
                <a:lnTo>
                  <a:pt x="186" y="218"/>
                </a:lnTo>
                <a:lnTo>
                  <a:pt x="166" y="230"/>
                </a:lnTo>
                <a:lnTo>
                  <a:pt x="144" y="236"/>
                </a:lnTo>
                <a:lnTo>
                  <a:pt x="132" y="238"/>
                </a:lnTo>
                <a:lnTo>
                  <a:pt x="120" y="240"/>
                </a:lnTo>
                <a:lnTo>
                  <a:pt x="108" y="238"/>
                </a:lnTo>
                <a:lnTo>
                  <a:pt x="96" y="236"/>
                </a:lnTo>
                <a:lnTo>
                  <a:pt x="72" y="230"/>
                </a:lnTo>
                <a:lnTo>
                  <a:pt x="52" y="218"/>
                </a:lnTo>
                <a:lnTo>
                  <a:pt x="34" y="204"/>
                </a:lnTo>
                <a:lnTo>
                  <a:pt x="20" y="186"/>
                </a:lnTo>
                <a:lnTo>
                  <a:pt x="8" y="166"/>
                </a:lnTo>
                <a:lnTo>
                  <a:pt x="2" y="144"/>
                </a:lnTo>
                <a:lnTo>
                  <a:pt x="0" y="132"/>
                </a:lnTo>
                <a:lnTo>
                  <a:pt x="0" y="120"/>
                </a:lnTo>
                <a:lnTo>
                  <a:pt x="0" y="108"/>
                </a:lnTo>
                <a:lnTo>
                  <a:pt x="2" y="96"/>
                </a:lnTo>
                <a:lnTo>
                  <a:pt x="8" y="72"/>
                </a:lnTo>
                <a:lnTo>
                  <a:pt x="20" y="52"/>
                </a:lnTo>
                <a:lnTo>
                  <a:pt x="34" y="34"/>
                </a:lnTo>
                <a:lnTo>
                  <a:pt x="52" y="20"/>
                </a:lnTo>
                <a:lnTo>
                  <a:pt x="72" y="8"/>
                </a:lnTo>
                <a:lnTo>
                  <a:pt x="96" y="2"/>
                </a:lnTo>
                <a:lnTo>
                  <a:pt x="108" y="0"/>
                </a:lnTo>
                <a:lnTo>
                  <a:pt x="120" y="0"/>
                </a:lnTo>
                <a:lnTo>
                  <a:pt x="132" y="0"/>
                </a:lnTo>
                <a:lnTo>
                  <a:pt x="144" y="2"/>
                </a:lnTo>
                <a:lnTo>
                  <a:pt x="166" y="8"/>
                </a:lnTo>
                <a:lnTo>
                  <a:pt x="186" y="20"/>
                </a:lnTo>
                <a:lnTo>
                  <a:pt x="204" y="34"/>
                </a:lnTo>
                <a:lnTo>
                  <a:pt x="218" y="52"/>
                </a:lnTo>
                <a:lnTo>
                  <a:pt x="230" y="72"/>
                </a:lnTo>
                <a:lnTo>
                  <a:pt x="238" y="96"/>
                </a:lnTo>
                <a:lnTo>
                  <a:pt x="238" y="108"/>
                </a:lnTo>
                <a:lnTo>
                  <a:pt x="240" y="120"/>
                </a:lnTo>
                <a:close/>
              </a:path>
            </a:pathLst>
          </a:custGeom>
          <a:solidFill>
            <a:srgbClr val="C00000"/>
          </a:solidFill>
          <a:ln>
            <a:noFill/>
          </a:ln>
          <a:extLst/>
        </p:spPr>
        <p:txBody>
          <a:bodyPr lIns="68569" tIns="34285" rIns="68569" bIns="34285"/>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783" fontAlgn="base">
              <a:spcBef>
                <a:spcPct val="0"/>
              </a:spcBef>
              <a:spcAft>
                <a:spcPct val="0"/>
              </a:spcAft>
            </a:pPr>
            <a:endParaRPr lang="zh-CN" altLang="en-US">
              <a:latin typeface="微软雅黑"/>
              <a:ea typeface="微软雅黑"/>
            </a:endParaRPr>
          </a:p>
        </p:txBody>
      </p:sp>
      <p:sp>
        <p:nvSpPr>
          <p:cNvPr id="72" name="Freeform 123"/>
          <p:cNvSpPr>
            <a:spLocks/>
          </p:cNvSpPr>
          <p:nvPr/>
        </p:nvSpPr>
        <p:spPr bwMode="auto">
          <a:xfrm>
            <a:off x="5663102" y="3816880"/>
            <a:ext cx="225634" cy="220772"/>
          </a:xfrm>
          <a:custGeom>
            <a:avLst/>
            <a:gdLst>
              <a:gd name="T0" fmla="*/ 2147483647 w 192"/>
              <a:gd name="T1" fmla="*/ 2147483647 h 190"/>
              <a:gd name="T2" fmla="*/ 2147483647 w 192"/>
              <a:gd name="T3" fmla="*/ 2147483647 h 190"/>
              <a:gd name="T4" fmla="*/ 2147483647 w 192"/>
              <a:gd name="T5" fmla="*/ 2147483647 h 190"/>
              <a:gd name="T6" fmla="*/ 2147483647 w 192"/>
              <a:gd name="T7" fmla="*/ 2147483647 h 190"/>
              <a:gd name="T8" fmla="*/ 2147483647 w 192"/>
              <a:gd name="T9" fmla="*/ 2147483647 h 190"/>
              <a:gd name="T10" fmla="*/ 2147483647 w 192"/>
              <a:gd name="T11" fmla="*/ 2147483647 h 190"/>
              <a:gd name="T12" fmla="*/ 2147483647 w 192"/>
              <a:gd name="T13" fmla="*/ 2147483647 h 190"/>
              <a:gd name="T14" fmla="*/ 2147483647 w 192"/>
              <a:gd name="T15" fmla="*/ 2147483647 h 190"/>
              <a:gd name="T16" fmla="*/ 2147483647 w 192"/>
              <a:gd name="T17" fmla="*/ 2147483647 h 190"/>
              <a:gd name="T18" fmla="*/ 2147483647 w 192"/>
              <a:gd name="T19" fmla="*/ 2147483647 h 190"/>
              <a:gd name="T20" fmla="*/ 2147483647 w 192"/>
              <a:gd name="T21" fmla="*/ 2147483647 h 190"/>
              <a:gd name="T22" fmla="*/ 2147483647 w 192"/>
              <a:gd name="T23" fmla="*/ 2147483647 h 190"/>
              <a:gd name="T24" fmla="*/ 2147483647 w 192"/>
              <a:gd name="T25" fmla="*/ 2147483647 h 190"/>
              <a:gd name="T26" fmla="*/ 2147483647 w 192"/>
              <a:gd name="T27" fmla="*/ 2147483647 h 190"/>
              <a:gd name="T28" fmla="*/ 2147483647 w 192"/>
              <a:gd name="T29" fmla="*/ 2147483647 h 190"/>
              <a:gd name="T30" fmla="*/ 2147483647 w 192"/>
              <a:gd name="T31" fmla="*/ 2147483647 h 190"/>
              <a:gd name="T32" fmla="*/ 2147483647 w 192"/>
              <a:gd name="T33" fmla="*/ 2147483647 h 190"/>
              <a:gd name="T34" fmla="*/ 2147483647 w 192"/>
              <a:gd name="T35" fmla="*/ 2147483647 h 190"/>
              <a:gd name="T36" fmla="*/ 0 w 192"/>
              <a:gd name="T37" fmla="*/ 2147483647 h 190"/>
              <a:gd name="T38" fmla="*/ 0 w 192"/>
              <a:gd name="T39" fmla="*/ 2147483647 h 190"/>
              <a:gd name="T40" fmla="*/ 2147483647 w 192"/>
              <a:gd name="T41" fmla="*/ 2147483647 h 190"/>
              <a:gd name="T42" fmla="*/ 2147483647 w 192"/>
              <a:gd name="T43" fmla="*/ 2147483647 h 190"/>
              <a:gd name="T44" fmla="*/ 2147483647 w 192"/>
              <a:gd name="T45" fmla="*/ 2147483647 h 190"/>
              <a:gd name="T46" fmla="*/ 2147483647 w 192"/>
              <a:gd name="T47" fmla="*/ 2147483647 h 190"/>
              <a:gd name="T48" fmla="*/ 2147483647 w 192"/>
              <a:gd name="T49" fmla="*/ 2147483647 h 190"/>
              <a:gd name="T50" fmla="*/ 2147483647 w 192"/>
              <a:gd name="T51" fmla="*/ 2147483647 h 190"/>
              <a:gd name="T52" fmla="*/ 2147483647 w 192"/>
              <a:gd name="T53" fmla="*/ 2147483647 h 190"/>
              <a:gd name="T54" fmla="*/ 2147483647 w 192"/>
              <a:gd name="T55" fmla="*/ 0 h 190"/>
              <a:gd name="T56" fmla="*/ 2147483647 w 192"/>
              <a:gd name="T57" fmla="*/ 0 h 190"/>
              <a:gd name="T58" fmla="*/ 2147483647 w 192"/>
              <a:gd name="T59" fmla="*/ 2147483647 h 190"/>
              <a:gd name="T60" fmla="*/ 2147483647 w 192"/>
              <a:gd name="T61" fmla="*/ 2147483647 h 190"/>
              <a:gd name="T62" fmla="*/ 2147483647 w 192"/>
              <a:gd name="T63" fmla="*/ 2147483647 h 190"/>
              <a:gd name="T64" fmla="*/ 2147483647 w 192"/>
              <a:gd name="T65" fmla="*/ 2147483647 h 190"/>
              <a:gd name="T66" fmla="*/ 2147483647 w 192"/>
              <a:gd name="T67" fmla="*/ 2147483647 h 190"/>
              <a:gd name="T68" fmla="*/ 2147483647 w 192"/>
              <a:gd name="T69" fmla="*/ 2147483647 h 190"/>
              <a:gd name="T70" fmla="*/ 2147483647 w 192"/>
              <a:gd name="T71" fmla="*/ 2147483647 h 190"/>
              <a:gd name="T72" fmla="*/ 2147483647 w 192"/>
              <a:gd name="T73" fmla="*/ 2147483647 h 190"/>
              <a:gd name="T74" fmla="*/ 2147483647 w 192"/>
              <a:gd name="T75" fmla="*/ 2147483647 h 1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2" h="190">
                <a:moveTo>
                  <a:pt x="192" y="94"/>
                </a:moveTo>
                <a:lnTo>
                  <a:pt x="192" y="94"/>
                </a:lnTo>
                <a:lnTo>
                  <a:pt x="190" y="114"/>
                </a:lnTo>
                <a:lnTo>
                  <a:pt x="184" y="132"/>
                </a:lnTo>
                <a:lnTo>
                  <a:pt x="174" y="148"/>
                </a:lnTo>
                <a:lnTo>
                  <a:pt x="164" y="162"/>
                </a:lnTo>
                <a:lnTo>
                  <a:pt x="150" y="174"/>
                </a:lnTo>
                <a:lnTo>
                  <a:pt x="132" y="182"/>
                </a:lnTo>
                <a:lnTo>
                  <a:pt x="116" y="188"/>
                </a:lnTo>
                <a:lnTo>
                  <a:pt x="96" y="190"/>
                </a:lnTo>
                <a:lnTo>
                  <a:pt x="76" y="188"/>
                </a:lnTo>
                <a:lnTo>
                  <a:pt x="58" y="182"/>
                </a:lnTo>
                <a:lnTo>
                  <a:pt x="42" y="174"/>
                </a:lnTo>
                <a:lnTo>
                  <a:pt x="28" y="162"/>
                </a:lnTo>
                <a:lnTo>
                  <a:pt x="16" y="148"/>
                </a:lnTo>
                <a:lnTo>
                  <a:pt x="8" y="132"/>
                </a:lnTo>
                <a:lnTo>
                  <a:pt x="2" y="114"/>
                </a:lnTo>
                <a:lnTo>
                  <a:pt x="0" y="94"/>
                </a:lnTo>
                <a:lnTo>
                  <a:pt x="2" y="76"/>
                </a:lnTo>
                <a:lnTo>
                  <a:pt x="8" y="58"/>
                </a:lnTo>
                <a:lnTo>
                  <a:pt x="16" y="42"/>
                </a:lnTo>
                <a:lnTo>
                  <a:pt x="28" y="28"/>
                </a:lnTo>
                <a:lnTo>
                  <a:pt x="42" y="16"/>
                </a:lnTo>
                <a:lnTo>
                  <a:pt x="58" y="8"/>
                </a:lnTo>
                <a:lnTo>
                  <a:pt x="76" y="2"/>
                </a:lnTo>
                <a:lnTo>
                  <a:pt x="96" y="0"/>
                </a:lnTo>
                <a:lnTo>
                  <a:pt x="116" y="2"/>
                </a:lnTo>
                <a:lnTo>
                  <a:pt x="132" y="8"/>
                </a:lnTo>
                <a:lnTo>
                  <a:pt x="150" y="16"/>
                </a:lnTo>
                <a:lnTo>
                  <a:pt x="164" y="28"/>
                </a:lnTo>
                <a:lnTo>
                  <a:pt x="174" y="42"/>
                </a:lnTo>
                <a:lnTo>
                  <a:pt x="184" y="58"/>
                </a:lnTo>
                <a:lnTo>
                  <a:pt x="190" y="76"/>
                </a:lnTo>
                <a:lnTo>
                  <a:pt x="192" y="94"/>
                </a:lnTo>
                <a:close/>
              </a:path>
            </a:pathLst>
          </a:custGeom>
          <a:solidFill>
            <a:srgbClr val="C00000"/>
          </a:solidFill>
          <a:ln>
            <a:noFill/>
          </a:ln>
          <a:extLst/>
        </p:spPr>
        <p:txBody>
          <a:bodyPr lIns="68569" tIns="34285" rIns="68569" bIns="34285"/>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783" fontAlgn="base">
              <a:spcBef>
                <a:spcPct val="0"/>
              </a:spcBef>
              <a:spcAft>
                <a:spcPct val="0"/>
              </a:spcAft>
            </a:pPr>
            <a:endParaRPr lang="zh-CN" altLang="en-US">
              <a:latin typeface="微软雅黑"/>
              <a:ea typeface="微软雅黑"/>
            </a:endParaRPr>
          </a:p>
        </p:txBody>
      </p:sp>
      <p:sp>
        <p:nvSpPr>
          <p:cNvPr id="73" name="Freeform 124"/>
          <p:cNvSpPr>
            <a:spLocks/>
          </p:cNvSpPr>
          <p:nvPr/>
        </p:nvSpPr>
        <p:spPr bwMode="auto">
          <a:xfrm>
            <a:off x="5931988" y="3816880"/>
            <a:ext cx="221874" cy="220772"/>
          </a:xfrm>
          <a:custGeom>
            <a:avLst/>
            <a:gdLst>
              <a:gd name="T0" fmla="*/ 2147483647 w 190"/>
              <a:gd name="T1" fmla="*/ 2147483647 h 190"/>
              <a:gd name="T2" fmla="*/ 2147483647 w 190"/>
              <a:gd name="T3" fmla="*/ 2147483647 h 190"/>
              <a:gd name="T4" fmla="*/ 2147483647 w 190"/>
              <a:gd name="T5" fmla="*/ 2147483647 h 190"/>
              <a:gd name="T6" fmla="*/ 2147483647 w 190"/>
              <a:gd name="T7" fmla="*/ 2147483647 h 190"/>
              <a:gd name="T8" fmla="*/ 2147483647 w 190"/>
              <a:gd name="T9" fmla="*/ 2147483647 h 190"/>
              <a:gd name="T10" fmla="*/ 2147483647 w 190"/>
              <a:gd name="T11" fmla="*/ 2147483647 h 190"/>
              <a:gd name="T12" fmla="*/ 2147483647 w 190"/>
              <a:gd name="T13" fmla="*/ 2147483647 h 190"/>
              <a:gd name="T14" fmla="*/ 2147483647 w 190"/>
              <a:gd name="T15" fmla="*/ 2147483647 h 190"/>
              <a:gd name="T16" fmla="*/ 2147483647 w 190"/>
              <a:gd name="T17" fmla="*/ 2147483647 h 190"/>
              <a:gd name="T18" fmla="*/ 2147483647 w 190"/>
              <a:gd name="T19" fmla="*/ 2147483647 h 190"/>
              <a:gd name="T20" fmla="*/ 2147483647 w 190"/>
              <a:gd name="T21" fmla="*/ 2147483647 h 190"/>
              <a:gd name="T22" fmla="*/ 2147483647 w 190"/>
              <a:gd name="T23" fmla="*/ 2147483647 h 190"/>
              <a:gd name="T24" fmla="*/ 2147483647 w 190"/>
              <a:gd name="T25" fmla="*/ 2147483647 h 190"/>
              <a:gd name="T26" fmla="*/ 2147483647 w 190"/>
              <a:gd name="T27" fmla="*/ 2147483647 h 190"/>
              <a:gd name="T28" fmla="*/ 2147483647 w 190"/>
              <a:gd name="T29" fmla="*/ 2147483647 h 190"/>
              <a:gd name="T30" fmla="*/ 2147483647 w 190"/>
              <a:gd name="T31" fmla="*/ 2147483647 h 190"/>
              <a:gd name="T32" fmla="*/ 2147483647 w 190"/>
              <a:gd name="T33" fmla="*/ 2147483647 h 190"/>
              <a:gd name="T34" fmla="*/ 2147483647 w 190"/>
              <a:gd name="T35" fmla="*/ 2147483647 h 190"/>
              <a:gd name="T36" fmla="*/ 0 w 190"/>
              <a:gd name="T37" fmla="*/ 2147483647 h 190"/>
              <a:gd name="T38" fmla="*/ 0 w 190"/>
              <a:gd name="T39" fmla="*/ 2147483647 h 190"/>
              <a:gd name="T40" fmla="*/ 2147483647 w 190"/>
              <a:gd name="T41" fmla="*/ 2147483647 h 190"/>
              <a:gd name="T42" fmla="*/ 2147483647 w 190"/>
              <a:gd name="T43" fmla="*/ 2147483647 h 190"/>
              <a:gd name="T44" fmla="*/ 2147483647 w 190"/>
              <a:gd name="T45" fmla="*/ 2147483647 h 190"/>
              <a:gd name="T46" fmla="*/ 2147483647 w 190"/>
              <a:gd name="T47" fmla="*/ 2147483647 h 190"/>
              <a:gd name="T48" fmla="*/ 2147483647 w 190"/>
              <a:gd name="T49" fmla="*/ 2147483647 h 190"/>
              <a:gd name="T50" fmla="*/ 2147483647 w 190"/>
              <a:gd name="T51" fmla="*/ 2147483647 h 190"/>
              <a:gd name="T52" fmla="*/ 2147483647 w 190"/>
              <a:gd name="T53" fmla="*/ 2147483647 h 190"/>
              <a:gd name="T54" fmla="*/ 2147483647 w 190"/>
              <a:gd name="T55" fmla="*/ 0 h 190"/>
              <a:gd name="T56" fmla="*/ 2147483647 w 190"/>
              <a:gd name="T57" fmla="*/ 0 h 190"/>
              <a:gd name="T58" fmla="*/ 2147483647 w 190"/>
              <a:gd name="T59" fmla="*/ 2147483647 h 190"/>
              <a:gd name="T60" fmla="*/ 2147483647 w 190"/>
              <a:gd name="T61" fmla="*/ 2147483647 h 190"/>
              <a:gd name="T62" fmla="*/ 2147483647 w 190"/>
              <a:gd name="T63" fmla="*/ 2147483647 h 190"/>
              <a:gd name="T64" fmla="*/ 2147483647 w 190"/>
              <a:gd name="T65" fmla="*/ 2147483647 h 190"/>
              <a:gd name="T66" fmla="*/ 2147483647 w 190"/>
              <a:gd name="T67" fmla="*/ 2147483647 h 190"/>
              <a:gd name="T68" fmla="*/ 2147483647 w 190"/>
              <a:gd name="T69" fmla="*/ 2147483647 h 190"/>
              <a:gd name="T70" fmla="*/ 2147483647 w 190"/>
              <a:gd name="T71" fmla="*/ 2147483647 h 190"/>
              <a:gd name="T72" fmla="*/ 2147483647 w 190"/>
              <a:gd name="T73" fmla="*/ 2147483647 h 190"/>
              <a:gd name="T74" fmla="*/ 2147483647 w 190"/>
              <a:gd name="T75" fmla="*/ 2147483647 h 1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0" h="190">
                <a:moveTo>
                  <a:pt x="190" y="94"/>
                </a:moveTo>
                <a:lnTo>
                  <a:pt x="190" y="94"/>
                </a:lnTo>
                <a:lnTo>
                  <a:pt x="188" y="114"/>
                </a:lnTo>
                <a:lnTo>
                  <a:pt x="182" y="132"/>
                </a:lnTo>
                <a:lnTo>
                  <a:pt x="174" y="148"/>
                </a:lnTo>
                <a:lnTo>
                  <a:pt x="162" y="162"/>
                </a:lnTo>
                <a:lnTo>
                  <a:pt x="148" y="174"/>
                </a:lnTo>
                <a:lnTo>
                  <a:pt x="132" y="182"/>
                </a:lnTo>
                <a:lnTo>
                  <a:pt x="114" y="188"/>
                </a:lnTo>
                <a:lnTo>
                  <a:pt x="94" y="190"/>
                </a:lnTo>
                <a:lnTo>
                  <a:pt x="76" y="188"/>
                </a:lnTo>
                <a:lnTo>
                  <a:pt x="58" y="182"/>
                </a:lnTo>
                <a:lnTo>
                  <a:pt x="42" y="174"/>
                </a:lnTo>
                <a:lnTo>
                  <a:pt x="28" y="162"/>
                </a:lnTo>
                <a:lnTo>
                  <a:pt x="16" y="148"/>
                </a:lnTo>
                <a:lnTo>
                  <a:pt x="8" y="132"/>
                </a:lnTo>
                <a:lnTo>
                  <a:pt x="2" y="114"/>
                </a:lnTo>
                <a:lnTo>
                  <a:pt x="0" y="94"/>
                </a:lnTo>
                <a:lnTo>
                  <a:pt x="2" y="76"/>
                </a:lnTo>
                <a:lnTo>
                  <a:pt x="8" y="58"/>
                </a:lnTo>
                <a:lnTo>
                  <a:pt x="16" y="42"/>
                </a:lnTo>
                <a:lnTo>
                  <a:pt x="28" y="28"/>
                </a:lnTo>
                <a:lnTo>
                  <a:pt x="42" y="16"/>
                </a:lnTo>
                <a:lnTo>
                  <a:pt x="58" y="8"/>
                </a:lnTo>
                <a:lnTo>
                  <a:pt x="76" y="2"/>
                </a:lnTo>
                <a:lnTo>
                  <a:pt x="94" y="0"/>
                </a:lnTo>
                <a:lnTo>
                  <a:pt x="114" y="2"/>
                </a:lnTo>
                <a:lnTo>
                  <a:pt x="132" y="8"/>
                </a:lnTo>
                <a:lnTo>
                  <a:pt x="148" y="16"/>
                </a:lnTo>
                <a:lnTo>
                  <a:pt x="162" y="28"/>
                </a:lnTo>
                <a:lnTo>
                  <a:pt x="174" y="42"/>
                </a:lnTo>
                <a:lnTo>
                  <a:pt x="182" y="58"/>
                </a:lnTo>
                <a:lnTo>
                  <a:pt x="188" y="76"/>
                </a:lnTo>
                <a:lnTo>
                  <a:pt x="190" y="94"/>
                </a:lnTo>
                <a:close/>
              </a:path>
            </a:pathLst>
          </a:custGeom>
          <a:solidFill>
            <a:srgbClr val="C00000"/>
          </a:solidFill>
          <a:ln>
            <a:noFill/>
          </a:ln>
          <a:extLst/>
        </p:spPr>
        <p:txBody>
          <a:bodyPr lIns="68569" tIns="34285" rIns="68569" bIns="34285"/>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783" fontAlgn="base">
              <a:spcBef>
                <a:spcPct val="0"/>
              </a:spcBef>
              <a:spcAft>
                <a:spcPct val="0"/>
              </a:spcAft>
            </a:pPr>
            <a:endParaRPr lang="zh-CN" altLang="en-US">
              <a:latin typeface="微软雅黑"/>
              <a:ea typeface="微软雅黑"/>
            </a:endParaRPr>
          </a:p>
        </p:txBody>
      </p:sp>
      <p:sp>
        <p:nvSpPr>
          <p:cNvPr id="54" name="任意多边形 53"/>
          <p:cNvSpPr/>
          <p:nvPr/>
        </p:nvSpPr>
        <p:spPr>
          <a:xfrm flipH="1">
            <a:off x="2137568" y="2464669"/>
            <a:ext cx="3241613" cy="732132"/>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 fmla="*/ 0 w 1238249"/>
              <a:gd name="connsiteY0" fmla="*/ 581025 h 581025"/>
              <a:gd name="connsiteX1" fmla="*/ 333375 w 1238249"/>
              <a:gd name="connsiteY1" fmla="*/ 0 h 581025"/>
              <a:gd name="connsiteX2" fmla="*/ 1238250 w 1238249"/>
              <a:gd name="connsiteY2" fmla="*/ 0 h 581025"/>
              <a:gd name="connsiteX0" fmla="*/ 0 w 2896333"/>
              <a:gd name="connsiteY0" fmla="*/ 581025 h 581025"/>
              <a:gd name="connsiteX1" fmla="*/ 333375 w 2896333"/>
              <a:gd name="connsiteY1" fmla="*/ 0 h 581025"/>
              <a:gd name="connsiteX2" fmla="*/ 2896333 w 2896333"/>
              <a:gd name="connsiteY2" fmla="*/ 0 h 581025"/>
            </a:gdLst>
            <a:ahLst/>
            <a:cxnLst>
              <a:cxn ang="0">
                <a:pos x="connsiteX0" y="connsiteY0"/>
              </a:cxn>
              <a:cxn ang="0">
                <a:pos x="connsiteX1" y="connsiteY1"/>
              </a:cxn>
              <a:cxn ang="0">
                <a:pos x="connsiteX2" y="connsiteY2"/>
              </a:cxn>
            </a:cxnLst>
            <a:rect l="l" t="t" r="r" b="b"/>
            <a:pathLst>
              <a:path w="2896333" h="581025">
                <a:moveTo>
                  <a:pt x="0" y="581025"/>
                </a:moveTo>
                <a:lnTo>
                  <a:pt x="333375" y="0"/>
                </a:lnTo>
                <a:lnTo>
                  <a:pt x="2896333" y="0"/>
                </a:lnTo>
              </a:path>
            </a:pathLst>
          </a:custGeom>
          <a:noFill/>
          <a:ln w="19050" cap="flat" cmpd="sng" algn="ctr">
            <a:solidFill>
              <a:schemeClr val="tx1">
                <a:alpha val="79000"/>
              </a:schemeClr>
            </a:solidFill>
            <a:prstDash val="dash"/>
            <a:miter lim="800000"/>
            <a:headEnd type="oval" w="med" len="med"/>
          </a:ln>
          <a:effectLst/>
        </p:spPr>
        <p:txBody>
          <a:bodyPr lIns="68569" tIns="34285" rIns="68569" bIns="3428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783"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effectLst/>
              <a:uLnTx/>
              <a:uFillTx/>
              <a:latin typeface="微软雅黑"/>
              <a:ea typeface="微软雅黑"/>
              <a:cs typeface="+mn-cs"/>
            </a:endParaRPr>
          </a:p>
        </p:txBody>
      </p:sp>
      <p:sp>
        <p:nvSpPr>
          <p:cNvPr id="55" name="矩形 54"/>
          <p:cNvSpPr>
            <a:spLocks noChangeArrowheads="1"/>
          </p:cNvSpPr>
          <p:nvPr/>
        </p:nvSpPr>
        <p:spPr bwMode="auto">
          <a:xfrm>
            <a:off x="2517387" y="2086114"/>
            <a:ext cx="2041991" cy="12695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8569" tIns="34285" rIns="68569" bIns="34285">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685783" eaLnBrk="1" fontAlgn="base" hangingPunct="1">
              <a:lnSpc>
                <a:spcPct val="150000"/>
              </a:lnSpc>
              <a:spcBef>
                <a:spcPct val="0"/>
              </a:spcBef>
              <a:spcAft>
                <a:spcPct val="0"/>
              </a:spcAft>
            </a:pPr>
            <a:r>
              <a:rPr lang="zh-CN" altLang="en-US" sz="1400" b="1" dirty="0" smtClean="0">
                <a:latin typeface="微软雅黑"/>
                <a:ea typeface="微软雅黑"/>
              </a:rPr>
              <a:t>人力资源知识技能</a:t>
            </a:r>
            <a:endParaRPr lang="en-US" altLang="zh-CN" sz="1400" b="1" dirty="0" smtClean="0">
              <a:latin typeface="微软雅黑"/>
              <a:ea typeface="微软雅黑"/>
            </a:endParaRPr>
          </a:p>
          <a:p>
            <a:pPr algn="just" defTabSz="685783" eaLnBrk="1" fontAlgn="base" hangingPunct="1">
              <a:lnSpc>
                <a:spcPct val="150000"/>
              </a:lnSpc>
              <a:spcBef>
                <a:spcPct val="0"/>
              </a:spcBef>
              <a:spcAft>
                <a:spcPct val="0"/>
              </a:spcAft>
            </a:pPr>
            <a:r>
              <a:rPr lang="zh-CN" altLang="en-US" sz="1200" dirty="0" smtClean="0">
                <a:latin typeface="微软雅黑"/>
                <a:ea typeface="微软雅黑"/>
              </a:rPr>
              <a:t>点击</a:t>
            </a:r>
            <a:r>
              <a:rPr lang="zh-CN" altLang="en-US" sz="1200" dirty="0">
                <a:latin typeface="微软雅黑"/>
                <a:ea typeface="微软雅黑"/>
              </a:rPr>
              <a:t>此处添加内容</a:t>
            </a:r>
            <a:endParaRPr lang="en-US" altLang="zh-CN" sz="1200" dirty="0">
              <a:latin typeface="微软雅黑"/>
              <a:ea typeface="微软雅黑"/>
            </a:endParaRPr>
          </a:p>
          <a:p>
            <a:pPr algn="just" defTabSz="685783" eaLnBrk="1" fontAlgn="base" hangingPunct="1">
              <a:lnSpc>
                <a:spcPct val="150000"/>
              </a:lnSpc>
              <a:spcBef>
                <a:spcPct val="0"/>
              </a:spcBef>
              <a:spcAft>
                <a:spcPct val="0"/>
              </a:spcAft>
            </a:pPr>
            <a:r>
              <a:rPr lang="zh-CN" altLang="en-US" sz="1200" dirty="0">
                <a:latin typeface="微软雅黑"/>
                <a:ea typeface="微软雅黑"/>
              </a:rPr>
              <a:t>点击此处添加内容</a:t>
            </a:r>
            <a:endParaRPr lang="zh-CN" altLang="zh-CN" sz="1200" dirty="0">
              <a:latin typeface="微软雅黑"/>
              <a:ea typeface="微软雅黑"/>
            </a:endParaRPr>
          </a:p>
          <a:p>
            <a:pPr algn="just" defTabSz="685783" eaLnBrk="1" fontAlgn="base" hangingPunct="1">
              <a:lnSpc>
                <a:spcPct val="150000"/>
              </a:lnSpc>
              <a:spcBef>
                <a:spcPct val="0"/>
              </a:spcBef>
              <a:spcAft>
                <a:spcPct val="0"/>
              </a:spcAft>
            </a:pPr>
            <a:endParaRPr lang="zh-CN" altLang="zh-CN" sz="1400" b="1" dirty="0">
              <a:latin typeface="微软雅黑"/>
              <a:ea typeface="微软雅黑"/>
            </a:endParaRPr>
          </a:p>
        </p:txBody>
      </p:sp>
      <p:grpSp>
        <p:nvGrpSpPr>
          <p:cNvPr id="56" name="组合 55"/>
          <p:cNvGrpSpPr>
            <a:grpSpLocks/>
          </p:cNvGrpSpPr>
          <p:nvPr/>
        </p:nvGrpSpPr>
        <p:grpSpPr bwMode="auto">
          <a:xfrm>
            <a:off x="2205245" y="2142002"/>
            <a:ext cx="227513" cy="230207"/>
            <a:chOff x="3889445" y="2973091"/>
            <a:chExt cx="319708" cy="324921"/>
          </a:xfrm>
          <a:solidFill>
            <a:srgbClr val="C00000">
              <a:alpha val="80000"/>
            </a:srgbClr>
          </a:solidFill>
        </p:grpSpPr>
        <p:sp>
          <p:nvSpPr>
            <p:cNvPr id="58" name="Rectangle 12"/>
            <p:cNvSpPr>
              <a:spLocks noChangeArrowheads="1"/>
            </p:cNvSpPr>
            <p:nvPr/>
          </p:nvSpPr>
          <p:spPr bwMode="auto">
            <a:xfrm>
              <a:off x="3889445" y="3006104"/>
              <a:ext cx="128578" cy="126841"/>
            </a:xfrm>
            <a:prstGeom prst="rect">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685783"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effectLst/>
                <a:uLnTx/>
                <a:uFillTx/>
                <a:latin typeface="Calibri" panose="020F0502020204030204" pitchFamily="34" charset="0"/>
                <a:ea typeface="微软雅黑"/>
              </a:endParaRPr>
            </a:p>
          </p:txBody>
        </p:sp>
        <p:sp>
          <p:nvSpPr>
            <p:cNvPr id="59" name="Rectangle 13"/>
            <p:cNvSpPr>
              <a:spLocks noChangeArrowheads="1"/>
            </p:cNvSpPr>
            <p:nvPr/>
          </p:nvSpPr>
          <p:spPr bwMode="auto">
            <a:xfrm>
              <a:off x="4049299" y="2973091"/>
              <a:ext cx="159854" cy="159854"/>
            </a:xfrm>
            <a:prstGeom prst="rect">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685783"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effectLst/>
                <a:uLnTx/>
                <a:uFillTx/>
                <a:latin typeface="Calibri" panose="020F0502020204030204" pitchFamily="34" charset="0"/>
                <a:ea typeface="微软雅黑"/>
              </a:endParaRPr>
            </a:p>
          </p:txBody>
        </p:sp>
        <p:sp>
          <p:nvSpPr>
            <p:cNvPr id="60" name="Rectangle 14"/>
            <p:cNvSpPr>
              <a:spLocks noChangeArrowheads="1"/>
            </p:cNvSpPr>
            <p:nvPr/>
          </p:nvSpPr>
          <p:spPr bwMode="auto">
            <a:xfrm>
              <a:off x="3889445" y="3171171"/>
              <a:ext cx="128578" cy="126841"/>
            </a:xfrm>
            <a:prstGeom prst="rect">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685783"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effectLst/>
                <a:uLnTx/>
                <a:uFillTx/>
                <a:latin typeface="Calibri" panose="020F0502020204030204" pitchFamily="34" charset="0"/>
                <a:ea typeface="微软雅黑"/>
              </a:endParaRPr>
            </a:p>
          </p:txBody>
        </p:sp>
        <p:sp>
          <p:nvSpPr>
            <p:cNvPr id="61" name="Rectangle 15"/>
            <p:cNvSpPr>
              <a:spLocks noChangeArrowheads="1"/>
            </p:cNvSpPr>
            <p:nvPr/>
          </p:nvSpPr>
          <p:spPr bwMode="auto">
            <a:xfrm>
              <a:off x="4049299" y="3171171"/>
              <a:ext cx="126841" cy="126841"/>
            </a:xfrm>
            <a:prstGeom prst="rect">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685783"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effectLst/>
                <a:uLnTx/>
                <a:uFillTx/>
                <a:latin typeface="Calibri" panose="020F0502020204030204" pitchFamily="34" charset="0"/>
                <a:ea typeface="微软雅黑"/>
              </a:endParaRPr>
            </a:p>
          </p:txBody>
        </p:sp>
      </p:grpSp>
      <p:sp>
        <p:nvSpPr>
          <p:cNvPr id="57" name="Oval 54"/>
          <p:cNvSpPr>
            <a:spLocks noChangeArrowheads="1"/>
          </p:cNvSpPr>
          <p:nvPr/>
        </p:nvSpPr>
        <p:spPr bwMode="auto">
          <a:xfrm>
            <a:off x="5328415" y="3153400"/>
            <a:ext cx="97775" cy="98121"/>
          </a:xfrm>
          <a:prstGeom prst="ellipse">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noFill/>
            <a:prstDash val="solid"/>
            <a:miter lim="800000"/>
            <a:headEnd/>
            <a:tailEnd/>
          </a:ln>
          <a:effectLst>
            <a:outerShdw blurRad="63500" sx="102000" sy="102000" algn="ctr" rotWithShape="0">
              <a:prstClr val="black">
                <a:alpha val="40000"/>
              </a:prstClr>
            </a:outerShdw>
          </a:effectLst>
        </p:spPr>
        <p:txBody>
          <a:bodyPr lIns="68569" tIns="34285" rIns="68569" bIns="34285"/>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685783"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effectLst/>
              <a:uLnTx/>
              <a:uFillTx/>
              <a:latin typeface="微软雅黑"/>
              <a:ea typeface="微软雅黑"/>
            </a:endParaRPr>
          </a:p>
        </p:txBody>
      </p:sp>
      <p:sp>
        <p:nvSpPr>
          <p:cNvPr id="50" name="矩形 49"/>
          <p:cNvSpPr>
            <a:spLocks noChangeArrowheads="1"/>
          </p:cNvSpPr>
          <p:nvPr/>
        </p:nvSpPr>
        <p:spPr bwMode="auto">
          <a:xfrm>
            <a:off x="8139440" y="2067064"/>
            <a:ext cx="2041991" cy="12695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8569" tIns="34285" rIns="68569" bIns="34285">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685783" eaLnBrk="1" fontAlgn="base" hangingPunct="1">
              <a:lnSpc>
                <a:spcPct val="150000"/>
              </a:lnSpc>
              <a:spcBef>
                <a:spcPct val="0"/>
              </a:spcBef>
              <a:spcAft>
                <a:spcPct val="0"/>
              </a:spcAft>
            </a:pPr>
            <a:r>
              <a:rPr lang="zh-CN" altLang="en-US" sz="1400" b="1" dirty="0" smtClean="0">
                <a:latin typeface="微软雅黑"/>
                <a:ea typeface="微软雅黑"/>
              </a:rPr>
              <a:t>具有较强的适应能力</a:t>
            </a:r>
            <a:endParaRPr lang="en-US" altLang="zh-CN" sz="1400" b="1" dirty="0">
              <a:latin typeface="微软雅黑"/>
              <a:ea typeface="微软雅黑"/>
            </a:endParaRPr>
          </a:p>
          <a:p>
            <a:pPr algn="just" defTabSz="685783" eaLnBrk="1" fontAlgn="base" hangingPunct="1">
              <a:lnSpc>
                <a:spcPct val="150000"/>
              </a:lnSpc>
              <a:spcBef>
                <a:spcPct val="0"/>
              </a:spcBef>
              <a:spcAft>
                <a:spcPct val="0"/>
              </a:spcAft>
            </a:pPr>
            <a:r>
              <a:rPr lang="zh-CN" altLang="en-US" sz="1200" dirty="0">
                <a:latin typeface="微软雅黑"/>
                <a:ea typeface="微软雅黑"/>
              </a:rPr>
              <a:t>点击此处添加内容</a:t>
            </a:r>
            <a:endParaRPr lang="en-US" altLang="zh-CN" sz="1200" dirty="0">
              <a:latin typeface="微软雅黑"/>
              <a:ea typeface="微软雅黑"/>
            </a:endParaRPr>
          </a:p>
          <a:p>
            <a:pPr algn="just" defTabSz="685783" eaLnBrk="1" fontAlgn="base" hangingPunct="1">
              <a:lnSpc>
                <a:spcPct val="150000"/>
              </a:lnSpc>
              <a:spcBef>
                <a:spcPct val="0"/>
              </a:spcBef>
              <a:spcAft>
                <a:spcPct val="0"/>
              </a:spcAft>
            </a:pPr>
            <a:r>
              <a:rPr lang="zh-CN" altLang="en-US" sz="1200" dirty="0">
                <a:latin typeface="微软雅黑"/>
                <a:ea typeface="微软雅黑"/>
              </a:rPr>
              <a:t>点击此处添加内容</a:t>
            </a:r>
            <a:endParaRPr lang="zh-CN" altLang="zh-CN" sz="1200" dirty="0">
              <a:latin typeface="微软雅黑"/>
              <a:ea typeface="微软雅黑"/>
            </a:endParaRPr>
          </a:p>
          <a:p>
            <a:pPr algn="just" defTabSz="685783" eaLnBrk="1" fontAlgn="base" hangingPunct="1">
              <a:lnSpc>
                <a:spcPct val="150000"/>
              </a:lnSpc>
              <a:spcBef>
                <a:spcPct val="0"/>
              </a:spcBef>
              <a:spcAft>
                <a:spcPct val="0"/>
              </a:spcAft>
            </a:pPr>
            <a:endParaRPr lang="zh-CN" altLang="zh-CN" sz="1400" b="1" dirty="0">
              <a:latin typeface="微软雅黑"/>
              <a:ea typeface="微软雅黑"/>
            </a:endParaRPr>
          </a:p>
        </p:txBody>
      </p:sp>
      <p:sp>
        <p:nvSpPr>
          <p:cNvPr id="51" name="Freeform 11"/>
          <p:cNvSpPr>
            <a:spLocks/>
          </p:cNvSpPr>
          <p:nvPr/>
        </p:nvSpPr>
        <p:spPr bwMode="auto">
          <a:xfrm>
            <a:off x="7863040" y="2109741"/>
            <a:ext cx="317768" cy="279268"/>
          </a:xfrm>
          <a:custGeom>
            <a:avLst/>
            <a:gdLst>
              <a:gd name="T0" fmla="*/ 2147483647 w 478"/>
              <a:gd name="T1" fmla="*/ 2147483647 h 420"/>
              <a:gd name="T2" fmla="*/ 2147483647 w 478"/>
              <a:gd name="T3" fmla="*/ 2147483647 h 420"/>
              <a:gd name="T4" fmla="*/ 2147483647 w 478"/>
              <a:gd name="T5" fmla="*/ 2147483647 h 420"/>
              <a:gd name="T6" fmla="*/ 2147483647 w 478"/>
              <a:gd name="T7" fmla="*/ 2147483647 h 420"/>
              <a:gd name="T8" fmla="*/ 2147483647 w 478"/>
              <a:gd name="T9" fmla="*/ 0 h 420"/>
              <a:gd name="T10" fmla="*/ 2147483647 w 478"/>
              <a:gd name="T11" fmla="*/ 0 h 420"/>
              <a:gd name="T12" fmla="*/ 2147483647 w 478"/>
              <a:gd name="T13" fmla="*/ 2147483647 h 420"/>
              <a:gd name="T14" fmla="*/ 2147483647 w 478"/>
              <a:gd name="T15" fmla="*/ 2147483647 h 420"/>
              <a:gd name="T16" fmla="*/ 2147483647 w 478"/>
              <a:gd name="T17" fmla="*/ 2147483647 h 420"/>
              <a:gd name="T18" fmla="*/ 2147483647 w 478"/>
              <a:gd name="T19" fmla="*/ 2147483647 h 420"/>
              <a:gd name="T20" fmla="*/ 2147483647 w 478"/>
              <a:gd name="T21" fmla="*/ 2147483647 h 420"/>
              <a:gd name="T22" fmla="*/ 2147483647 w 478"/>
              <a:gd name="T23" fmla="*/ 2147483647 h 420"/>
              <a:gd name="T24" fmla="*/ 2147483647 w 478"/>
              <a:gd name="T25" fmla="*/ 2147483647 h 420"/>
              <a:gd name="T26" fmla="*/ 2147483647 w 478"/>
              <a:gd name="T27" fmla="*/ 2147483647 h 420"/>
              <a:gd name="T28" fmla="*/ 2147483647 w 478"/>
              <a:gd name="T29" fmla="*/ 2147483647 h 420"/>
              <a:gd name="T30" fmla="*/ 2147483647 w 478"/>
              <a:gd name="T31" fmla="*/ 2147483647 h 420"/>
              <a:gd name="T32" fmla="*/ 2147483647 w 478"/>
              <a:gd name="T33" fmla="*/ 2147483647 h 420"/>
              <a:gd name="T34" fmla="*/ 2147483647 w 478"/>
              <a:gd name="T35" fmla="*/ 2147483647 h 420"/>
              <a:gd name="T36" fmla="*/ 2147483647 w 478"/>
              <a:gd name="T37" fmla="*/ 2147483647 h 420"/>
              <a:gd name="T38" fmla="*/ 0 w 478"/>
              <a:gd name="T39" fmla="*/ 2147483647 h 420"/>
              <a:gd name="T40" fmla="*/ 2147483647 w 478"/>
              <a:gd name="T41" fmla="*/ 2147483647 h 420"/>
              <a:gd name="T42" fmla="*/ 2147483647 w 478"/>
              <a:gd name="T43" fmla="*/ 2147483647 h 420"/>
              <a:gd name="T44" fmla="*/ 2147483647 w 478"/>
              <a:gd name="T45" fmla="*/ 2147483647 h 420"/>
              <a:gd name="T46" fmla="*/ 2147483647 w 478"/>
              <a:gd name="T47" fmla="*/ 2147483647 h 420"/>
              <a:gd name="T48" fmla="*/ 2147483647 w 478"/>
              <a:gd name="T49" fmla="*/ 2147483647 h 420"/>
              <a:gd name="T50" fmla="*/ 2147483647 w 478"/>
              <a:gd name="T51" fmla="*/ 2147483647 h 420"/>
              <a:gd name="T52" fmla="*/ 2147483647 w 478"/>
              <a:gd name="T53" fmla="*/ 2147483647 h 420"/>
              <a:gd name="T54" fmla="*/ 2147483647 w 478"/>
              <a:gd name="T55" fmla="*/ 2147483647 h 420"/>
              <a:gd name="T56" fmla="*/ 2147483647 w 478"/>
              <a:gd name="T57" fmla="*/ 2147483647 h 420"/>
              <a:gd name="T58" fmla="*/ 2147483647 w 478"/>
              <a:gd name="T59" fmla="*/ 2147483647 h 420"/>
              <a:gd name="T60" fmla="*/ 2147483647 w 478"/>
              <a:gd name="T61" fmla="*/ 2147483647 h 420"/>
              <a:gd name="T62" fmla="*/ 2147483647 w 478"/>
              <a:gd name="T63" fmla="*/ 2147483647 h 420"/>
              <a:gd name="T64" fmla="*/ 2147483647 w 478"/>
              <a:gd name="T65" fmla="*/ 2147483647 h 420"/>
              <a:gd name="T66" fmla="*/ 2147483647 w 478"/>
              <a:gd name="T67" fmla="*/ 2147483647 h 420"/>
              <a:gd name="T68" fmla="*/ 2147483647 w 478"/>
              <a:gd name="T69" fmla="*/ 2147483647 h 420"/>
              <a:gd name="T70" fmla="*/ 2147483647 w 478"/>
              <a:gd name="T71" fmla="*/ 2147483647 h 420"/>
              <a:gd name="T72" fmla="*/ 2147483647 w 478"/>
              <a:gd name="T73" fmla="*/ 2147483647 h 4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8" h="420">
                <a:moveTo>
                  <a:pt x="478" y="72"/>
                </a:moveTo>
                <a:lnTo>
                  <a:pt x="478" y="72"/>
                </a:lnTo>
                <a:lnTo>
                  <a:pt x="478" y="56"/>
                </a:lnTo>
                <a:lnTo>
                  <a:pt x="474" y="44"/>
                </a:lnTo>
                <a:lnTo>
                  <a:pt x="466" y="30"/>
                </a:lnTo>
                <a:lnTo>
                  <a:pt x="458" y="20"/>
                </a:lnTo>
                <a:lnTo>
                  <a:pt x="448" y="12"/>
                </a:lnTo>
                <a:lnTo>
                  <a:pt x="434" y="4"/>
                </a:lnTo>
                <a:lnTo>
                  <a:pt x="422" y="0"/>
                </a:lnTo>
                <a:lnTo>
                  <a:pt x="406" y="0"/>
                </a:lnTo>
                <a:lnTo>
                  <a:pt x="392" y="0"/>
                </a:lnTo>
                <a:lnTo>
                  <a:pt x="378" y="4"/>
                </a:lnTo>
                <a:lnTo>
                  <a:pt x="366" y="12"/>
                </a:lnTo>
                <a:lnTo>
                  <a:pt x="356" y="20"/>
                </a:lnTo>
                <a:lnTo>
                  <a:pt x="348" y="30"/>
                </a:lnTo>
                <a:lnTo>
                  <a:pt x="340" y="44"/>
                </a:lnTo>
                <a:lnTo>
                  <a:pt x="336" y="56"/>
                </a:lnTo>
                <a:lnTo>
                  <a:pt x="336" y="72"/>
                </a:lnTo>
                <a:lnTo>
                  <a:pt x="336" y="86"/>
                </a:lnTo>
                <a:lnTo>
                  <a:pt x="342" y="100"/>
                </a:lnTo>
                <a:lnTo>
                  <a:pt x="348" y="112"/>
                </a:lnTo>
                <a:lnTo>
                  <a:pt x="358" y="124"/>
                </a:lnTo>
                <a:lnTo>
                  <a:pt x="276" y="318"/>
                </a:lnTo>
                <a:lnTo>
                  <a:pt x="208" y="168"/>
                </a:lnTo>
                <a:lnTo>
                  <a:pt x="148" y="160"/>
                </a:lnTo>
                <a:lnTo>
                  <a:pt x="96" y="226"/>
                </a:lnTo>
                <a:lnTo>
                  <a:pt x="84" y="222"/>
                </a:lnTo>
                <a:lnTo>
                  <a:pt x="72" y="222"/>
                </a:lnTo>
                <a:lnTo>
                  <a:pt x="58" y="222"/>
                </a:lnTo>
                <a:lnTo>
                  <a:pt x="44" y="226"/>
                </a:lnTo>
                <a:lnTo>
                  <a:pt x="32" y="234"/>
                </a:lnTo>
                <a:lnTo>
                  <a:pt x="22" y="242"/>
                </a:lnTo>
                <a:lnTo>
                  <a:pt x="14" y="252"/>
                </a:lnTo>
                <a:lnTo>
                  <a:pt x="6" y="264"/>
                </a:lnTo>
                <a:lnTo>
                  <a:pt x="2" y="278"/>
                </a:lnTo>
                <a:lnTo>
                  <a:pt x="0" y="292"/>
                </a:lnTo>
                <a:lnTo>
                  <a:pt x="2" y="308"/>
                </a:lnTo>
                <a:lnTo>
                  <a:pt x="6" y="320"/>
                </a:lnTo>
                <a:lnTo>
                  <a:pt x="14" y="334"/>
                </a:lnTo>
                <a:lnTo>
                  <a:pt x="22" y="344"/>
                </a:lnTo>
                <a:lnTo>
                  <a:pt x="32" y="352"/>
                </a:lnTo>
                <a:lnTo>
                  <a:pt x="44" y="360"/>
                </a:lnTo>
                <a:lnTo>
                  <a:pt x="58" y="364"/>
                </a:lnTo>
                <a:lnTo>
                  <a:pt x="72" y="364"/>
                </a:lnTo>
                <a:lnTo>
                  <a:pt x="88" y="364"/>
                </a:lnTo>
                <a:lnTo>
                  <a:pt x="100" y="360"/>
                </a:lnTo>
                <a:lnTo>
                  <a:pt x="112" y="352"/>
                </a:lnTo>
                <a:lnTo>
                  <a:pt x="124" y="344"/>
                </a:lnTo>
                <a:lnTo>
                  <a:pt x="132" y="334"/>
                </a:lnTo>
                <a:lnTo>
                  <a:pt x="138" y="320"/>
                </a:lnTo>
                <a:lnTo>
                  <a:pt x="144" y="308"/>
                </a:lnTo>
                <a:lnTo>
                  <a:pt x="144" y="292"/>
                </a:lnTo>
                <a:lnTo>
                  <a:pt x="144" y="278"/>
                </a:lnTo>
                <a:lnTo>
                  <a:pt x="168" y="248"/>
                </a:lnTo>
                <a:lnTo>
                  <a:pt x="244" y="420"/>
                </a:lnTo>
                <a:lnTo>
                  <a:pt x="308" y="418"/>
                </a:lnTo>
                <a:lnTo>
                  <a:pt x="426" y="140"/>
                </a:lnTo>
                <a:lnTo>
                  <a:pt x="436" y="136"/>
                </a:lnTo>
                <a:lnTo>
                  <a:pt x="448" y="130"/>
                </a:lnTo>
                <a:lnTo>
                  <a:pt x="456" y="124"/>
                </a:lnTo>
                <a:lnTo>
                  <a:pt x="464" y="114"/>
                </a:lnTo>
                <a:lnTo>
                  <a:pt x="470" y="106"/>
                </a:lnTo>
                <a:lnTo>
                  <a:pt x="474" y="94"/>
                </a:lnTo>
                <a:lnTo>
                  <a:pt x="478" y="84"/>
                </a:lnTo>
                <a:lnTo>
                  <a:pt x="478" y="72"/>
                </a:lnTo>
                <a:close/>
              </a:path>
            </a:pathLst>
          </a:custGeom>
          <a:solidFill>
            <a:srgbClr val="C00000">
              <a:alpha val="80000"/>
            </a:srgbClr>
          </a:solidFill>
          <a:ln>
            <a:noFill/>
          </a:ln>
          <a:extLst/>
        </p:spPr>
        <p:txBody>
          <a:bodyPr lIns="68569" tIns="34285" rIns="68569" bIns="34285"/>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783" fontAlgn="base">
              <a:spcBef>
                <a:spcPct val="0"/>
              </a:spcBef>
              <a:spcAft>
                <a:spcPct val="0"/>
              </a:spcAft>
            </a:pPr>
            <a:endParaRPr lang="zh-CN" altLang="en-US">
              <a:latin typeface="微软雅黑"/>
              <a:ea typeface="微软雅黑"/>
            </a:endParaRPr>
          </a:p>
        </p:txBody>
      </p:sp>
      <p:sp>
        <p:nvSpPr>
          <p:cNvPr id="52" name="任意多边形 51"/>
          <p:cNvSpPr/>
          <p:nvPr/>
        </p:nvSpPr>
        <p:spPr>
          <a:xfrm>
            <a:off x="6697260" y="2456941"/>
            <a:ext cx="3241613" cy="732132"/>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 fmla="*/ 0 w 1238249"/>
              <a:gd name="connsiteY0" fmla="*/ 581025 h 581025"/>
              <a:gd name="connsiteX1" fmla="*/ 333375 w 1238249"/>
              <a:gd name="connsiteY1" fmla="*/ 0 h 581025"/>
              <a:gd name="connsiteX2" fmla="*/ 1238250 w 1238249"/>
              <a:gd name="connsiteY2" fmla="*/ 0 h 581025"/>
              <a:gd name="connsiteX0" fmla="*/ 0 w 2896333"/>
              <a:gd name="connsiteY0" fmla="*/ 581025 h 581025"/>
              <a:gd name="connsiteX1" fmla="*/ 333375 w 2896333"/>
              <a:gd name="connsiteY1" fmla="*/ 0 h 581025"/>
              <a:gd name="connsiteX2" fmla="*/ 2896333 w 2896333"/>
              <a:gd name="connsiteY2" fmla="*/ 0 h 581025"/>
            </a:gdLst>
            <a:ahLst/>
            <a:cxnLst>
              <a:cxn ang="0">
                <a:pos x="connsiteX0" y="connsiteY0"/>
              </a:cxn>
              <a:cxn ang="0">
                <a:pos x="connsiteX1" y="connsiteY1"/>
              </a:cxn>
              <a:cxn ang="0">
                <a:pos x="connsiteX2" y="connsiteY2"/>
              </a:cxn>
            </a:cxnLst>
            <a:rect l="l" t="t" r="r" b="b"/>
            <a:pathLst>
              <a:path w="2896333" h="581025">
                <a:moveTo>
                  <a:pt x="0" y="581025"/>
                </a:moveTo>
                <a:lnTo>
                  <a:pt x="333375" y="0"/>
                </a:lnTo>
                <a:lnTo>
                  <a:pt x="2896333" y="0"/>
                </a:lnTo>
              </a:path>
            </a:pathLst>
          </a:custGeom>
          <a:noFill/>
          <a:ln w="19050" cap="flat" cmpd="sng" algn="ctr">
            <a:solidFill>
              <a:schemeClr val="tx1">
                <a:alpha val="79000"/>
              </a:schemeClr>
            </a:solidFill>
            <a:prstDash val="dash"/>
            <a:miter lim="800000"/>
            <a:headEnd type="oval" w="med" len="med"/>
          </a:ln>
          <a:effectLst/>
        </p:spPr>
        <p:txBody>
          <a:bodyPr lIns="68569" tIns="34285" rIns="68569" bIns="3428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783"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effectLst/>
              <a:uLnTx/>
              <a:uFillTx/>
              <a:latin typeface="微软雅黑"/>
              <a:ea typeface="微软雅黑"/>
              <a:cs typeface="+mn-cs"/>
            </a:endParaRPr>
          </a:p>
        </p:txBody>
      </p:sp>
      <p:sp>
        <p:nvSpPr>
          <p:cNvPr id="53" name="Oval 54"/>
          <p:cNvSpPr>
            <a:spLocks noChangeArrowheads="1"/>
          </p:cNvSpPr>
          <p:nvPr/>
        </p:nvSpPr>
        <p:spPr bwMode="auto">
          <a:xfrm>
            <a:off x="6640854" y="3141898"/>
            <a:ext cx="97775" cy="98121"/>
          </a:xfrm>
          <a:prstGeom prst="ellipse">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noFill/>
            <a:prstDash val="solid"/>
            <a:miter lim="800000"/>
            <a:headEnd/>
            <a:tailEnd/>
          </a:ln>
          <a:effectLst>
            <a:outerShdw blurRad="63500" sx="102000" sy="102000" algn="ctr" rotWithShape="0">
              <a:prstClr val="black">
                <a:alpha val="40000"/>
              </a:prstClr>
            </a:outerShdw>
          </a:effectLst>
        </p:spPr>
        <p:txBody>
          <a:bodyPr lIns="68569" tIns="34285" rIns="68569" bIns="34285"/>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685783"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effectLst/>
              <a:uLnTx/>
              <a:uFillTx/>
              <a:latin typeface="微软雅黑"/>
              <a:ea typeface="微软雅黑"/>
            </a:endParaRPr>
          </a:p>
        </p:txBody>
      </p:sp>
      <p:sp>
        <p:nvSpPr>
          <p:cNvPr id="44" name="矩形 43"/>
          <p:cNvSpPr>
            <a:spLocks noChangeArrowheads="1"/>
          </p:cNvSpPr>
          <p:nvPr/>
        </p:nvSpPr>
        <p:spPr bwMode="auto">
          <a:xfrm>
            <a:off x="8139441" y="3891916"/>
            <a:ext cx="2041990" cy="13619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8569" tIns="34285" rIns="68569" bIns="34285">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defTabSz="685783">
              <a:lnSpc>
                <a:spcPct val="150000"/>
              </a:lnSpc>
              <a:defRPr/>
            </a:pPr>
            <a:r>
              <a:rPr lang="zh-CN" altLang="en-US" sz="1400" b="1" dirty="0" smtClean="0">
                <a:latin typeface="微软雅黑" panose="020B0503020204020204" pitchFamily="34" charset="-122"/>
                <a:ea typeface="微软雅黑" panose="020B0503020204020204" pitchFamily="34" charset="-122"/>
              </a:rPr>
              <a:t>知识量大人文素养高</a:t>
            </a:r>
            <a:endParaRPr kumimoji="0" lang="en-US" altLang="zh-CN" sz="1400" b="1" i="0" u="none" strike="noStrike" kern="0" cap="none" spc="0" normalizeH="0" baseline="0" noProof="0" dirty="0">
              <a:ln>
                <a:noFill/>
              </a:ln>
              <a:effectLst/>
              <a:uLnTx/>
              <a:uFillTx/>
              <a:latin typeface="微软雅黑"/>
              <a:ea typeface="微软雅黑"/>
            </a:endParaRPr>
          </a:p>
          <a:p>
            <a:pPr marL="0" marR="0" lvl="0" indent="0" algn="just" defTabSz="685783" eaLnBrk="1" fontAlgn="base" latinLnBrk="0" hangingPunct="1">
              <a:lnSpc>
                <a:spcPct val="150000"/>
              </a:lnSpc>
              <a:spcBef>
                <a:spcPct val="0"/>
              </a:spcBef>
              <a:spcAft>
                <a:spcPct val="0"/>
              </a:spcAft>
              <a:buClrTx/>
              <a:buSzTx/>
              <a:buFontTx/>
              <a:buNone/>
              <a:tabLst/>
              <a:defRPr/>
            </a:pPr>
            <a:r>
              <a:rPr kumimoji="0" lang="zh-CN" altLang="en-US" sz="1200" b="0" i="0" u="none" strike="noStrike" kern="0" cap="none" spc="0" normalizeH="0" baseline="0" noProof="0" dirty="0">
                <a:ln>
                  <a:noFill/>
                </a:ln>
                <a:effectLst/>
                <a:uLnTx/>
                <a:uFillTx/>
                <a:latin typeface="微软雅黑"/>
                <a:ea typeface="微软雅黑"/>
              </a:rPr>
              <a:t>点击此处添加内容</a:t>
            </a:r>
            <a:endParaRPr kumimoji="0" lang="en-US" altLang="zh-CN" sz="1200" b="0" i="0" u="none" strike="noStrike" kern="0" cap="none" spc="0" normalizeH="0" baseline="0" noProof="0" dirty="0">
              <a:ln>
                <a:noFill/>
              </a:ln>
              <a:effectLst/>
              <a:uLnTx/>
              <a:uFillTx/>
              <a:latin typeface="微软雅黑"/>
              <a:ea typeface="微软雅黑"/>
            </a:endParaRPr>
          </a:p>
          <a:p>
            <a:pPr marL="0" marR="0" lvl="0" indent="0" algn="just" defTabSz="685783" eaLnBrk="1" fontAlgn="base" latinLnBrk="0" hangingPunct="1">
              <a:lnSpc>
                <a:spcPct val="150000"/>
              </a:lnSpc>
              <a:spcBef>
                <a:spcPct val="0"/>
              </a:spcBef>
              <a:spcAft>
                <a:spcPct val="0"/>
              </a:spcAft>
              <a:buClrTx/>
              <a:buSzTx/>
              <a:buFontTx/>
              <a:buNone/>
              <a:tabLst/>
              <a:defRPr/>
            </a:pPr>
            <a:r>
              <a:rPr kumimoji="0" lang="zh-CN" altLang="en-US" sz="1200" b="0" i="0" u="none" strike="noStrike" kern="0" cap="none" spc="0" normalizeH="0" baseline="0" noProof="0" dirty="0">
                <a:ln>
                  <a:noFill/>
                </a:ln>
                <a:effectLst/>
                <a:uLnTx/>
                <a:uFillTx/>
                <a:latin typeface="微软雅黑"/>
                <a:ea typeface="微软雅黑"/>
              </a:rPr>
              <a:t>点击此处添加内容</a:t>
            </a:r>
            <a:endParaRPr kumimoji="0" lang="zh-CN" altLang="zh-CN" sz="1200" b="0" i="0" u="none" strike="noStrike" kern="0" cap="none" spc="0" normalizeH="0" baseline="0" noProof="0" dirty="0">
              <a:ln>
                <a:noFill/>
              </a:ln>
              <a:effectLst/>
              <a:uLnTx/>
              <a:uFillTx/>
              <a:latin typeface="微软雅黑"/>
              <a:ea typeface="微软雅黑"/>
            </a:endParaRPr>
          </a:p>
          <a:p>
            <a:pPr marL="0" marR="0" lvl="0" indent="0" algn="just" defTabSz="685783" eaLnBrk="1" fontAlgn="base" latinLnBrk="0" hangingPunct="1">
              <a:lnSpc>
                <a:spcPct val="150000"/>
              </a:lnSpc>
              <a:spcBef>
                <a:spcPct val="0"/>
              </a:spcBef>
              <a:spcAft>
                <a:spcPct val="0"/>
              </a:spcAft>
              <a:buClrTx/>
              <a:buSzTx/>
              <a:buFontTx/>
              <a:buNone/>
              <a:tabLst/>
              <a:defRPr/>
            </a:pPr>
            <a:endParaRPr kumimoji="0" lang="zh-CN" altLang="zh-CN" sz="1800" b="0" i="0" u="none" strike="noStrike" kern="0" cap="none" spc="0" normalizeH="0" baseline="0" noProof="0" dirty="0">
              <a:ln>
                <a:noFill/>
              </a:ln>
              <a:effectLst/>
              <a:uLnTx/>
              <a:uFillTx/>
              <a:ea typeface="微软雅黑"/>
            </a:endParaRPr>
          </a:p>
        </p:txBody>
      </p:sp>
      <p:grpSp>
        <p:nvGrpSpPr>
          <p:cNvPr id="45" name="组合 44"/>
          <p:cNvGrpSpPr>
            <a:grpSpLocks/>
          </p:cNvGrpSpPr>
          <p:nvPr/>
        </p:nvGrpSpPr>
        <p:grpSpPr bwMode="auto">
          <a:xfrm>
            <a:off x="7896885" y="3955168"/>
            <a:ext cx="250077" cy="249076"/>
            <a:chOff x="1057275" y="3008313"/>
            <a:chExt cx="368300" cy="368300"/>
          </a:xfrm>
          <a:solidFill>
            <a:srgbClr val="C00000">
              <a:alpha val="80000"/>
            </a:srgbClr>
          </a:solidFill>
        </p:grpSpPr>
        <p:sp>
          <p:nvSpPr>
            <p:cNvPr id="48" name="Freeform 11"/>
            <p:cNvSpPr>
              <a:spLocks/>
            </p:cNvSpPr>
            <p:nvPr/>
          </p:nvSpPr>
          <p:spPr bwMode="auto">
            <a:xfrm>
              <a:off x="1057275" y="3033713"/>
              <a:ext cx="342900" cy="342900"/>
            </a:xfrm>
            <a:custGeom>
              <a:avLst/>
              <a:gdLst>
                <a:gd name="T0" fmla="*/ 2147483647 w 216"/>
                <a:gd name="T1" fmla="*/ 0 h 216"/>
                <a:gd name="T2" fmla="*/ 2147483647 w 216"/>
                <a:gd name="T3" fmla="*/ 0 h 216"/>
                <a:gd name="T4" fmla="*/ 2147483647 w 216"/>
                <a:gd name="T5" fmla="*/ 2147483647 h 216"/>
                <a:gd name="T6" fmla="*/ 2147483647 w 216"/>
                <a:gd name="T7" fmla="*/ 2147483647 h 216"/>
                <a:gd name="T8" fmla="*/ 2147483647 w 216"/>
                <a:gd name="T9" fmla="*/ 2147483647 h 216"/>
                <a:gd name="T10" fmla="*/ 2147483647 w 216"/>
                <a:gd name="T11" fmla="*/ 2147483647 h 216"/>
                <a:gd name="T12" fmla="*/ 2147483647 w 216"/>
                <a:gd name="T13" fmla="*/ 2147483647 h 216"/>
                <a:gd name="T14" fmla="*/ 2147483647 w 216"/>
                <a:gd name="T15" fmla="*/ 2147483647 h 216"/>
                <a:gd name="T16" fmla="*/ 2147483647 w 216"/>
                <a:gd name="T17" fmla="*/ 2147483647 h 216"/>
                <a:gd name="T18" fmla="*/ 0 w 216"/>
                <a:gd name="T19" fmla="*/ 2147483647 h 216"/>
                <a:gd name="T20" fmla="*/ 0 w 216"/>
                <a:gd name="T21" fmla="*/ 2147483647 h 216"/>
                <a:gd name="T22" fmla="*/ 0 w 216"/>
                <a:gd name="T23" fmla="*/ 2147483647 h 216"/>
                <a:gd name="T24" fmla="*/ 2147483647 w 216"/>
                <a:gd name="T25" fmla="*/ 2147483647 h 216"/>
                <a:gd name="T26" fmla="*/ 2147483647 w 216"/>
                <a:gd name="T27" fmla="*/ 2147483647 h 216"/>
                <a:gd name="T28" fmla="*/ 2147483647 w 216"/>
                <a:gd name="T29" fmla="*/ 2147483647 h 216"/>
                <a:gd name="T30" fmla="*/ 2147483647 w 216"/>
                <a:gd name="T31" fmla="*/ 2147483647 h 216"/>
                <a:gd name="T32" fmla="*/ 2147483647 w 216"/>
                <a:gd name="T33" fmla="*/ 2147483647 h 216"/>
                <a:gd name="T34" fmla="*/ 2147483647 w 216"/>
                <a:gd name="T35" fmla="*/ 2147483647 h 216"/>
                <a:gd name="T36" fmla="*/ 2147483647 w 216"/>
                <a:gd name="T37" fmla="*/ 2147483647 h 216"/>
                <a:gd name="T38" fmla="*/ 2147483647 w 216"/>
                <a:gd name="T39" fmla="*/ 2147483647 h 216"/>
                <a:gd name="T40" fmla="*/ 2147483647 w 216"/>
                <a:gd name="T41" fmla="*/ 2147483647 h 216"/>
                <a:gd name="T42" fmla="*/ 2147483647 w 216"/>
                <a:gd name="T43" fmla="*/ 2147483647 h 216"/>
                <a:gd name="T44" fmla="*/ 2147483647 w 216"/>
                <a:gd name="T45" fmla="*/ 2147483647 h 216"/>
                <a:gd name="T46" fmla="*/ 2147483647 w 216"/>
                <a:gd name="T47" fmla="*/ 2147483647 h 216"/>
                <a:gd name="T48" fmla="*/ 2147483647 w 216"/>
                <a:gd name="T49" fmla="*/ 2147483647 h 216"/>
                <a:gd name="T50" fmla="*/ 2147483647 w 216"/>
                <a:gd name="T51" fmla="*/ 2147483647 h 216"/>
                <a:gd name="T52" fmla="*/ 2147483647 w 216"/>
                <a:gd name="T53" fmla="*/ 2147483647 h 216"/>
                <a:gd name="T54" fmla="*/ 2147483647 w 216"/>
                <a:gd name="T55" fmla="*/ 2147483647 h 216"/>
                <a:gd name="T56" fmla="*/ 2147483647 w 216"/>
                <a:gd name="T57" fmla="*/ 2147483647 h 216"/>
                <a:gd name="T58" fmla="*/ 2147483647 w 216"/>
                <a:gd name="T59" fmla="*/ 2147483647 h 216"/>
                <a:gd name="T60" fmla="*/ 2147483647 w 216"/>
                <a:gd name="T61" fmla="*/ 0 h 21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16" h="216">
                  <a:moveTo>
                    <a:pt x="100" y="0"/>
                  </a:moveTo>
                  <a:lnTo>
                    <a:pt x="100" y="0"/>
                  </a:lnTo>
                  <a:lnTo>
                    <a:pt x="80" y="2"/>
                  </a:lnTo>
                  <a:lnTo>
                    <a:pt x="62" y="10"/>
                  </a:lnTo>
                  <a:lnTo>
                    <a:pt x="46" y="18"/>
                  </a:lnTo>
                  <a:lnTo>
                    <a:pt x="30" y="32"/>
                  </a:lnTo>
                  <a:lnTo>
                    <a:pt x="16" y="48"/>
                  </a:lnTo>
                  <a:lnTo>
                    <a:pt x="6" y="68"/>
                  </a:lnTo>
                  <a:lnTo>
                    <a:pt x="0" y="88"/>
                  </a:lnTo>
                  <a:lnTo>
                    <a:pt x="0" y="108"/>
                  </a:lnTo>
                  <a:lnTo>
                    <a:pt x="0" y="128"/>
                  </a:lnTo>
                  <a:lnTo>
                    <a:pt x="6" y="148"/>
                  </a:lnTo>
                  <a:lnTo>
                    <a:pt x="16" y="168"/>
                  </a:lnTo>
                  <a:lnTo>
                    <a:pt x="30" y="184"/>
                  </a:lnTo>
                  <a:lnTo>
                    <a:pt x="48" y="198"/>
                  </a:lnTo>
                  <a:lnTo>
                    <a:pt x="66" y="208"/>
                  </a:lnTo>
                  <a:lnTo>
                    <a:pt x="86" y="214"/>
                  </a:lnTo>
                  <a:lnTo>
                    <a:pt x="108" y="216"/>
                  </a:lnTo>
                  <a:lnTo>
                    <a:pt x="128" y="214"/>
                  </a:lnTo>
                  <a:lnTo>
                    <a:pt x="148" y="208"/>
                  </a:lnTo>
                  <a:lnTo>
                    <a:pt x="168" y="198"/>
                  </a:lnTo>
                  <a:lnTo>
                    <a:pt x="184" y="184"/>
                  </a:lnTo>
                  <a:lnTo>
                    <a:pt x="198" y="170"/>
                  </a:lnTo>
                  <a:lnTo>
                    <a:pt x="206" y="152"/>
                  </a:lnTo>
                  <a:lnTo>
                    <a:pt x="212" y="134"/>
                  </a:lnTo>
                  <a:lnTo>
                    <a:pt x="216" y="116"/>
                  </a:lnTo>
                  <a:lnTo>
                    <a:pt x="100" y="116"/>
                  </a:lnTo>
                  <a:lnTo>
                    <a:pt x="10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783" fontAlgn="base">
                <a:spcBef>
                  <a:spcPct val="0"/>
                </a:spcBef>
                <a:spcAft>
                  <a:spcPct val="0"/>
                </a:spcAft>
              </a:pPr>
              <a:endParaRPr lang="zh-CN" altLang="en-US">
                <a:latin typeface="微软雅黑"/>
                <a:ea typeface="微软雅黑"/>
              </a:endParaRPr>
            </a:p>
          </p:txBody>
        </p:sp>
        <p:sp>
          <p:nvSpPr>
            <p:cNvPr id="49" name="Freeform 12"/>
            <p:cNvSpPr>
              <a:spLocks/>
            </p:cNvSpPr>
            <p:nvPr/>
          </p:nvSpPr>
          <p:spPr bwMode="auto">
            <a:xfrm>
              <a:off x="1238250" y="3008313"/>
              <a:ext cx="187325" cy="184150"/>
            </a:xfrm>
            <a:custGeom>
              <a:avLst/>
              <a:gdLst>
                <a:gd name="T0" fmla="*/ 2147483647 w 118"/>
                <a:gd name="T1" fmla="*/ 2147483647 h 116"/>
                <a:gd name="T2" fmla="*/ 2147483647 w 118"/>
                <a:gd name="T3" fmla="*/ 2147483647 h 116"/>
                <a:gd name="T4" fmla="*/ 2147483647 w 118"/>
                <a:gd name="T5" fmla="*/ 2147483647 h 116"/>
                <a:gd name="T6" fmla="*/ 2147483647 w 118"/>
                <a:gd name="T7" fmla="*/ 2147483647 h 116"/>
                <a:gd name="T8" fmla="*/ 2147483647 w 118"/>
                <a:gd name="T9" fmla="*/ 2147483647 h 116"/>
                <a:gd name="T10" fmla="*/ 2147483647 w 118"/>
                <a:gd name="T11" fmla="*/ 2147483647 h 116"/>
                <a:gd name="T12" fmla="*/ 2147483647 w 118"/>
                <a:gd name="T13" fmla="*/ 2147483647 h 116"/>
                <a:gd name="T14" fmla="*/ 2147483647 w 118"/>
                <a:gd name="T15" fmla="*/ 0 h 116"/>
                <a:gd name="T16" fmla="*/ 2147483647 w 118"/>
                <a:gd name="T17" fmla="*/ 0 h 116"/>
                <a:gd name="T18" fmla="*/ 0 w 118"/>
                <a:gd name="T19" fmla="*/ 0 h 116"/>
                <a:gd name="T20" fmla="*/ 0 w 118"/>
                <a:gd name="T21" fmla="*/ 2147483647 h 116"/>
                <a:gd name="T22" fmla="*/ 2147483647 w 118"/>
                <a:gd name="T23" fmla="*/ 2147483647 h 116"/>
                <a:gd name="T24" fmla="*/ 2147483647 w 118"/>
                <a:gd name="T25" fmla="*/ 2147483647 h 116"/>
                <a:gd name="T26" fmla="*/ 2147483647 w 118"/>
                <a:gd name="T27" fmla="*/ 2147483647 h 116"/>
                <a:gd name="T28" fmla="*/ 2147483647 w 118"/>
                <a:gd name="T29" fmla="*/ 2147483647 h 116"/>
                <a:gd name="T30" fmla="*/ 2147483647 w 118"/>
                <a:gd name="T31" fmla="*/ 2147483647 h 116"/>
                <a:gd name="T32" fmla="*/ 2147483647 w 118"/>
                <a:gd name="T33" fmla="*/ 2147483647 h 116"/>
                <a:gd name="T34" fmla="*/ 2147483647 w 118"/>
                <a:gd name="T35" fmla="*/ 2147483647 h 116"/>
                <a:gd name="T36" fmla="*/ 2147483647 w 118"/>
                <a:gd name="T37" fmla="*/ 2147483647 h 116"/>
                <a:gd name="T38" fmla="*/ 2147483647 w 118"/>
                <a:gd name="T39" fmla="*/ 2147483647 h 116"/>
                <a:gd name="T40" fmla="*/ 2147483647 w 118"/>
                <a:gd name="T41" fmla="*/ 2147483647 h 116"/>
                <a:gd name="T42" fmla="*/ 2147483647 w 118"/>
                <a:gd name="T43" fmla="*/ 2147483647 h 11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18" h="116">
                  <a:moveTo>
                    <a:pt x="86" y="32"/>
                  </a:moveTo>
                  <a:lnTo>
                    <a:pt x="86" y="32"/>
                  </a:lnTo>
                  <a:lnTo>
                    <a:pt x="78" y="24"/>
                  </a:lnTo>
                  <a:lnTo>
                    <a:pt x="68" y="16"/>
                  </a:lnTo>
                  <a:lnTo>
                    <a:pt x="56" y="10"/>
                  </a:lnTo>
                  <a:lnTo>
                    <a:pt x="46" y="6"/>
                  </a:lnTo>
                  <a:lnTo>
                    <a:pt x="36" y="2"/>
                  </a:lnTo>
                  <a:lnTo>
                    <a:pt x="24" y="0"/>
                  </a:lnTo>
                  <a:lnTo>
                    <a:pt x="12" y="0"/>
                  </a:lnTo>
                  <a:lnTo>
                    <a:pt x="0" y="0"/>
                  </a:lnTo>
                  <a:lnTo>
                    <a:pt x="0" y="116"/>
                  </a:lnTo>
                  <a:lnTo>
                    <a:pt x="118" y="116"/>
                  </a:lnTo>
                  <a:lnTo>
                    <a:pt x="118" y="106"/>
                  </a:lnTo>
                  <a:lnTo>
                    <a:pt x="118" y="94"/>
                  </a:lnTo>
                  <a:lnTo>
                    <a:pt x="114" y="82"/>
                  </a:lnTo>
                  <a:lnTo>
                    <a:pt x="112" y="72"/>
                  </a:lnTo>
                  <a:lnTo>
                    <a:pt x="108" y="60"/>
                  </a:lnTo>
                  <a:lnTo>
                    <a:pt x="102" y="50"/>
                  </a:lnTo>
                  <a:lnTo>
                    <a:pt x="94" y="40"/>
                  </a:lnTo>
                  <a:lnTo>
                    <a:pt x="86" y="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783" fontAlgn="base">
                <a:spcBef>
                  <a:spcPct val="0"/>
                </a:spcBef>
                <a:spcAft>
                  <a:spcPct val="0"/>
                </a:spcAft>
              </a:pPr>
              <a:endParaRPr lang="zh-CN" altLang="en-US">
                <a:latin typeface="微软雅黑"/>
                <a:ea typeface="微软雅黑"/>
              </a:endParaRPr>
            </a:p>
          </p:txBody>
        </p:sp>
      </p:grpSp>
      <p:sp>
        <p:nvSpPr>
          <p:cNvPr id="46" name="任意多边形 45"/>
          <p:cNvSpPr/>
          <p:nvPr/>
        </p:nvSpPr>
        <p:spPr>
          <a:xfrm>
            <a:off x="6749909" y="4258968"/>
            <a:ext cx="3213409" cy="737794"/>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 fmla="*/ 0 w 1238249"/>
              <a:gd name="connsiteY0" fmla="*/ 581025 h 581025"/>
              <a:gd name="connsiteX1" fmla="*/ 333375 w 1238249"/>
              <a:gd name="connsiteY1" fmla="*/ 0 h 581025"/>
              <a:gd name="connsiteX2" fmla="*/ 1238250 w 1238249"/>
              <a:gd name="connsiteY2" fmla="*/ 0 h 581025"/>
              <a:gd name="connsiteX0" fmla="*/ 0 w 2528430"/>
              <a:gd name="connsiteY0" fmla="*/ 587027 h 587027"/>
              <a:gd name="connsiteX1" fmla="*/ 333375 w 2528430"/>
              <a:gd name="connsiteY1" fmla="*/ 6002 h 587027"/>
              <a:gd name="connsiteX2" fmla="*/ 2528430 w 2528430"/>
              <a:gd name="connsiteY2" fmla="*/ 0 h 587027"/>
            </a:gdLst>
            <a:ahLst/>
            <a:cxnLst>
              <a:cxn ang="0">
                <a:pos x="connsiteX0" y="connsiteY0"/>
              </a:cxn>
              <a:cxn ang="0">
                <a:pos x="connsiteX1" y="connsiteY1"/>
              </a:cxn>
              <a:cxn ang="0">
                <a:pos x="connsiteX2" y="connsiteY2"/>
              </a:cxn>
            </a:cxnLst>
            <a:rect l="l" t="t" r="r" b="b"/>
            <a:pathLst>
              <a:path w="2528430" h="587027">
                <a:moveTo>
                  <a:pt x="0" y="587027"/>
                </a:moveTo>
                <a:lnTo>
                  <a:pt x="333375" y="6002"/>
                </a:lnTo>
                <a:lnTo>
                  <a:pt x="2528430" y="0"/>
                </a:lnTo>
              </a:path>
            </a:pathLst>
          </a:custGeom>
          <a:noFill/>
          <a:ln w="19050" cap="flat" cmpd="sng" algn="ctr">
            <a:solidFill>
              <a:schemeClr val="tx1">
                <a:alpha val="79000"/>
              </a:schemeClr>
            </a:solidFill>
            <a:prstDash val="dash"/>
            <a:miter lim="800000"/>
            <a:headEnd type="oval" w="med" len="med"/>
          </a:ln>
          <a:effectLst/>
        </p:spPr>
        <p:txBody>
          <a:bodyPr lIns="68569" tIns="34285" rIns="68569" bIns="3428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783"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effectLst/>
              <a:uLnTx/>
              <a:uFillTx/>
              <a:latin typeface="微软雅黑"/>
              <a:ea typeface="微软雅黑"/>
              <a:cs typeface="+mn-cs"/>
            </a:endParaRPr>
          </a:p>
        </p:txBody>
      </p:sp>
      <p:sp>
        <p:nvSpPr>
          <p:cNvPr id="47" name="Oval 54"/>
          <p:cNvSpPr>
            <a:spLocks noChangeArrowheads="1"/>
          </p:cNvSpPr>
          <p:nvPr/>
        </p:nvSpPr>
        <p:spPr bwMode="auto">
          <a:xfrm>
            <a:off x="6697263" y="4947699"/>
            <a:ext cx="97775" cy="98121"/>
          </a:xfrm>
          <a:prstGeom prst="ellipse">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noFill/>
            <a:prstDash val="solid"/>
            <a:miter lim="800000"/>
            <a:headEnd/>
            <a:tailEnd/>
          </a:ln>
          <a:effectLst>
            <a:outerShdw blurRad="63500" sx="102000" sy="102000" algn="ctr" rotWithShape="0">
              <a:prstClr val="black">
                <a:alpha val="40000"/>
              </a:prstClr>
            </a:outerShdw>
          </a:effectLst>
        </p:spPr>
        <p:txBody>
          <a:bodyPr lIns="68569" tIns="34285" rIns="68569" bIns="34285"/>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685783"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effectLst/>
              <a:uLnTx/>
              <a:uFillTx/>
              <a:latin typeface="微软雅黑"/>
              <a:ea typeface="微软雅黑"/>
            </a:endParaRPr>
          </a:p>
        </p:txBody>
      </p:sp>
      <p:sp>
        <p:nvSpPr>
          <p:cNvPr id="36" name="任意多边形 35"/>
          <p:cNvSpPr/>
          <p:nvPr/>
        </p:nvSpPr>
        <p:spPr>
          <a:xfrm flipH="1">
            <a:off x="2137567" y="4258967"/>
            <a:ext cx="2893763" cy="737794"/>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 fmla="*/ 0 w 1238249"/>
              <a:gd name="connsiteY0" fmla="*/ 581025 h 581025"/>
              <a:gd name="connsiteX1" fmla="*/ 333375 w 1238249"/>
              <a:gd name="connsiteY1" fmla="*/ 0 h 581025"/>
              <a:gd name="connsiteX2" fmla="*/ 1238250 w 1238249"/>
              <a:gd name="connsiteY2" fmla="*/ 0 h 581025"/>
              <a:gd name="connsiteX0" fmla="*/ 0 w 2528430"/>
              <a:gd name="connsiteY0" fmla="*/ 587027 h 587027"/>
              <a:gd name="connsiteX1" fmla="*/ 333375 w 2528430"/>
              <a:gd name="connsiteY1" fmla="*/ 6002 h 587027"/>
              <a:gd name="connsiteX2" fmla="*/ 2528430 w 2528430"/>
              <a:gd name="connsiteY2" fmla="*/ 0 h 587027"/>
            </a:gdLst>
            <a:ahLst/>
            <a:cxnLst>
              <a:cxn ang="0">
                <a:pos x="connsiteX0" y="connsiteY0"/>
              </a:cxn>
              <a:cxn ang="0">
                <a:pos x="connsiteX1" y="connsiteY1"/>
              </a:cxn>
              <a:cxn ang="0">
                <a:pos x="connsiteX2" y="connsiteY2"/>
              </a:cxn>
            </a:cxnLst>
            <a:rect l="l" t="t" r="r" b="b"/>
            <a:pathLst>
              <a:path w="2528430" h="587027">
                <a:moveTo>
                  <a:pt x="0" y="587027"/>
                </a:moveTo>
                <a:lnTo>
                  <a:pt x="333375" y="6002"/>
                </a:lnTo>
                <a:lnTo>
                  <a:pt x="2528430" y="0"/>
                </a:lnTo>
              </a:path>
            </a:pathLst>
          </a:custGeom>
          <a:noFill/>
          <a:ln w="19050" cap="flat" cmpd="sng" algn="ctr">
            <a:solidFill>
              <a:schemeClr val="tx1">
                <a:alpha val="79000"/>
              </a:schemeClr>
            </a:solidFill>
            <a:prstDash val="dash"/>
            <a:miter lim="800000"/>
            <a:headEnd type="oval" w="med" len="med"/>
          </a:ln>
          <a:effectLst/>
        </p:spPr>
        <p:txBody>
          <a:bodyPr lIns="68569" tIns="34285" rIns="68569" bIns="3428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783"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effectLst/>
              <a:uLnTx/>
              <a:uFillTx/>
              <a:latin typeface="微软雅黑"/>
              <a:ea typeface="微软雅黑"/>
              <a:cs typeface="+mn-cs"/>
            </a:endParaRPr>
          </a:p>
        </p:txBody>
      </p:sp>
      <p:sp>
        <p:nvSpPr>
          <p:cNvPr id="37" name="矩形 36"/>
          <p:cNvSpPr>
            <a:spLocks noChangeArrowheads="1"/>
          </p:cNvSpPr>
          <p:nvPr/>
        </p:nvSpPr>
        <p:spPr bwMode="auto">
          <a:xfrm>
            <a:off x="2517387" y="3893802"/>
            <a:ext cx="2041991" cy="9464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8569" tIns="34285" rIns="68569" bIns="34285">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685783" eaLnBrk="1" fontAlgn="base" hangingPunct="1">
              <a:lnSpc>
                <a:spcPct val="150000"/>
              </a:lnSpc>
              <a:spcBef>
                <a:spcPct val="0"/>
              </a:spcBef>
              <a:spcAft>
                <a:spcPct val="0"/>
              </a:spcAft>
            </a:pPr>
            <a:r>
              <a:rPr lang="zh-CN" altLang="en-US" sz="1400" b="1" dirty="0" smtClean="0">
                <a:latin typeface="微软雅黑"/>
                <a:ea typeface="微软雅黑"/>
              </a:rPr>
              <a:t>心态良好能持之以恒</a:t>
            </a:r>
            <a:endParaRPr lang="en-US" altLang="zh-CN" sz="1400" b="1" dirty="0" smtClean="0">
              <a:latin typeface="微软雅黑"/>
              <a:ea typeface="微软雅黑"/>
            </a:endParaRPr>
          </a:p>
          <a:p>
            <a:pPr algn="just" defTabSz="685783" eaLnBrk="1" fontAlgn="base" hangingPunct="1">
              <a:lnSpc>
                <a:spcPct val="150000"/>
              </a:lnSpc>
              <a:spcBef>
                <a:spcPct val="0"/>
              </a:spcBef>
              <a:spcAft>
                <a:spcPct val="0"/>
              </a:spcAft>
            </a:pPr>
            <a:r>
              <a:rPr lang="zh-CN" altLang="en-US" sz="1200" dirty="0" smtClean="0">
                <a:latin typeface="微软雅黑"/>
                <a:ea typeface="微软雅黑"/>
              </a:rPr>
              <a:t>点击此处添加内容</a:t>
            </a:r>
            <a:endParaRPr lang="en-US" altLang="zh-CN" sz="1200" dirty="0" smtClean="0">
              <a:latin typeface="微软雅黑"/>
              <a:ea typeface="微软雅黑"/>
            </a:endParaRPr>
          </a:p>
          <a:p>
            <a:pPr algn="just" defTabSz="685783" eaLnBrk="1" fontAlgn="base" hangingPunct="1">
              <a:lnSpc>
                <a:spcPct val="150000"/>
              </a:lnSpc>
              <a:spcBef>
                <a:spcPct val="0"/>
              </a:spcBef>
              <a:spcAft>
                <a:spcPct val="0"/>
              </a:spcAft>
            </a:pPr>
            <a:r>
              <a:rPr lang="zh-CN" altLang="en-US" sz="1200" dirty="0" smtClean="0">
                <a:latin typeface="微软雅黑"/>
                <a:ea typeface="微软雅黑"/>
              </a:rPr>
              <a:t>点击</a:t>
            </a:r>
            <a:r>
              <a:rPr lang="zh-CN" altLang="en-US" sz="1200" dirty="0">
                <a:latin typeface="微软雅黑"/>
                <a:ea typeface="微软雅黑"/>
              </a:rPr>
              <a:t>此处添加内容</a:t>
            </a:r>
            <a:endParaRPr lang="zh-CN" altLang="zh-CN" sz="1200" dirty="0">
              <a:latin typeface="微软雅黑"/>
              <a:ea typeface="微软雅黑"/>
            </a:endParaRPr>
          </a:p>
        </p:txBody>
      </p:sp>
      <p:grpSp>
        <p:nvGrpSpPr>
          <p:cNvPr id="38" name="组合 37"/>
          <p:cNvGrpSpPr>
            <a:grpSpLocks/>
          </p:cNvGrpSpPr>
          <p:nvPr/>
        </p:nvGrpSpPr>
        <p:grpSpPr bwMode="auto">
          <a:xfrm>
            <a:off x="2246607" y="3911767"/>
            <a:ext cx="248195" cy="266059"/>
            <a:chOff x="1946500" y="2659080"/>
            <a:chExt cx="249236" cy="264850"/>
          </a:xfrm>
          <a:solidFill>
            <a:srgbClr val="C00000">
              <a:alpha val="80000"/>
            </a:srgbClr>
          </a:solidFill>
        </p:grpSpPr>
        <p:sp>
          <p:nvSpPr>
            <p:cNvPr id="40" name="Rectangle 13"/>
            <p:cNvSpPr>
              <a:spLocks noChangeArrowheads="1"/>
            </p:cNvSpPr>
            <p:nvPr/>
          </p:nvSpPr>
          <p:spPr bwMode="auto">
            <a:xfrm>
              <a:off x="1946500" y="2712050"/>
              <a:ext cx="40474" cy="211880"/>
            </a:xfrm>
            <a:prstGeom prst="rect">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685783"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effectLst/>
                <a:uLnTx/>
                <a:uFillTx/>
                <a:latin typeface="Calibri" panose="020F0502020204030204" pitchFamily="34" charset="0"/>
                <a:ea typeface="微软雅黑"/>
              </a:endParaRPr>
            </a:p>
          </p:txBody>
        </p:sp>
        <p:sp>
          <p:nvSpPr>
            <p:cNvPr id="41" name="Rectangle 14"/>
            <p:cNvSpPr>
              <a:spLocks noChangeArrowheads="1"/>
            </p:cNvSpPr>
            <p:nvPr/>
          </p:nvSpPr>
          <p:spPr bwMode="auto">
            <a:xfrm>
              <a:off x="2016797" y="2679947"/>
              <a:ext cx="40474" cy="243983"/>
            </a:xfrm>
            <a:prstGeom prst="rect">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685783"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effectLst/>
                <a:uLnTx/>
                <a:uFillTx/>
                <a:latin typeface="Calibri" panose="020F0502020204030204" pitchFamily="34" charset="0"/>
                <a:ea typeface="微软雅黑"/>
              </a:endParaRPr>
            </a:p>
          </p:txBody>
        </p:sp>
        <p:sp>
          <p:nvSpPr>
            <p:cNvPr id="42" name="Rectangle 15"/>
            <p:cNvSpPr>
              <a:spLocks noChangeArrowheads="1"/>
            </p:cNvSpPr>
            <p:nvPr/>
          </p:nvSpPr>
          <p:spPr bwMode="auto">
            <a:xfrm>
              <a:off x="2084964" y="2659080"/>
              <a:ext cx="42604" cy="264850"/>
            </a:xfrm>
            <a:prstGeom prst="rect">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685783"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effectLst/>
                <a:uLnTx/>
                <a:uFillTx/>
                <a:latin typeface="Calibri" panose="020F0502020204030204" pitchFamily="34" charset="0"/>
                <a:ea typeface="微软雅黑"/>
              </a:endParaRPr>
            </a:p>
          </p:txBody>
        </p:sp>
        <p:sp>
          <p:nvSpPr>
            <p:cNvPr id="43" name="Rectangle 16"/>
            <p:cNvSpPr>
              <a:spLocks noChangeArrowheads="1"/>
            </p:cNvSpPr>
            <p:nvPr/>
          </p:nvSpPr>
          <p:spPr bwMode="auto">
            <a:xfrm>
              <a:off x="2155262" y="2790702"/>
              <a:ext cx="40474" cy="133228"/>
            </a:xfrm>
            <a:prstGeom prst="rect">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685783"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effectLst/>
                <a:uLnTx/>
                <a:uFillTx/>
                <a:latin typeface="Calibri" panose="020F0502020204030204" pitchFamily="34" charset="0"/>
                <a:ea typeface="微软雅黑"/>
              </a:endParaRPr>
            </a:p>
          </p:txBody>
        </p:sp>
      </p:grpSp>
      <p:sp>
        <p:nvSpPr>
          <p:cNvPr id="39" name="Oval 54"/>
          <p:cNvSpPr>
            <a:spLocks noChangeArrowheads="1"/>
          </p:cNvSpPr>
          <p:nvPr/>
        </p:nvSpPr>
        <p:spPr bwMode="auto">
          <a:xfrm>
            <a:off x="4991844" y="4947698"/>
            <a:ext cx="97775" cy="98121"/>
          </a:xfrm>
          <a:prstGeom prst="ellipse">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noFill/>
            <a:prstDash val="solid"/>
            <a:miter lim="800000"/>
            <a:headEnd/>
            <a:tailEnd/>
          </a:ln>
          <a:effectLst>
            <a:outerShdw blurRad="63500" sx="102000" sy="102000" algn="ctr" rotWithShape="0">
              <a:prstClr val="black">
                <a:alpha val="40000"/>
              </a:prstClr>
            </a:outerShdw>
          </a:effectLst>
        </p:spPr>
        <p:txBody>
          <a:bodyPr lIns="68569" tIns="34285" rIns="68569" bIns="34285"/>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685783"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effectLst/>
              <a:uLnTx/>
              <a:uFillTx/>
              <a:latin typeface="微软雅黑"/>
              <a:ea typeface="微软雅黑"/>
            </a:endParaRPr>
          </a:p>
        </p:txBody>
      </p:sp>
      <p:grpSp>
        <p:nvGrpSpPr>
          <p:cNvPr id="83" name="组合 82"/>
          <p:cNvGrpSpPr/>
          <p:nvPr/>
        </p:nvGrpSpPr>
        <p:grpSpPr>
          <a:xfrm>
            <a:off x="-1" y="199301"/>
            <a:ext cx="12192000" cy="562467"/>
            <a:chOff x="-1" y="199301"/>
            <a:chExt cx="12192000" cy="562467"/>
          </a:xfrm>
        </p:grpSpPr>
        <p:sp>
          <p:nvSpPr>
            <p:cNvPr id="88" name="矩形 40"/>
            <p:cNvSpPr>
              <a:spLocks noChangeArrowheads="1"/>
            </p:cNvSpPr>
            <p:nvPr/>
          </p:nvSpPr>
          <p:spPr bwMode="auto">
            <a:xfrm>
              <a:off x="1899138" y="199301"/>
              <a:ext cx="10292861" cy="562467"/>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a:endParaRPr lang="zh-CN" altLang="zh-CN">
                <a:solidFill>
                  <a:srgbClr val="FFFFFF"/>
                </a:solidFill>
                <a:latin typeface="宋体" pitchFamily="2" charset="-122"/>
                <a:sym typeface="宋体" pitchFamily="2" charset="-122"/>
              </a:endParaRPr>
            </a:p>
          </p:txBody>
        </p:sp>
        <p:sp>
          <p:nvSpPr>
            <p:cNvPr id="89" name="直接连接符 41"/>
            <p:cNvSpPr>
              <a:spLocks noChangeShapeType="1"/>
            </p:cNvSpPr>
            <p:nvPr/>
          </p:nvSpPr>
          <p:spPr bwMode="auto">
            <a:xfrm flipH="1">
              <a:off x="1164041" y="199301"/>
              <a:ext cx="223" cy="562467"/>
            </a:xfrm>
            <a:prstGeom prst="line">
              <a:avLst/>
            </a:prstGeom>
            <a:ln>
              <a:headEnd/>
              <a:tailEnd/>
            </a:ln>
            <a:extLst/>
          </p:spPr>
          <p:style>
            <a:lnRef idx="2">
              <a:schemeClr val="dk1"/>
            </a:lnRef>
            <a:fillRef idx="1">
              <a:schemeClr val="lt1"/>
            </a:fillRef>
            <a:effectRef idx="0">
              <a:schemeClr val="dk1"/>
            </a:effectRef>
            <a:fontRef idx="minor">
              <a:schemeClr val="dk1"/>
            </a:fontRef>
          </p:style>
          <p:txBody>
            <a:bodyPr/>
            <a:lstStyle/>
            <a:p>
              <a:endParaRPr lang="zh-CN" altLang="en-US"/>
            </a:p>
          </p:txBody>
        </p:sp>
        <p:sp>
          <p:nvSpPr>
            <p:cNvPr id="90" name="矩形 36"/>
            <p:cNvSpPr>
              <a:spLocks noChangeArrowheads="1"/>
            </p:cNvSpPr>
            <p:nvPr/>
          </p:nvSpPr>
          <p:spPr bwMode="auto">
            <a:xfrm>
              <a:off x="-1" y="199301"/>
              <a:ext cx="1098266" cy="562467"/>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a:endParaRPr lang="zh-CN" altLang="zh-CN">
                <a:solidFill>
                  <a:srgbClr val="FFFFFF"/>
                </a:solidFill>
                <a:latin typeface="宋体" pitchFamily="2" charset="-122"/>
                <a:sym typeface="宋体" pitchFamily="2" charset="-122"/>
              </a:endParaRPr>
            </a:p>
          </p:txBody>
        </p:sp>
        <p:sp>
          <p:nvSpPr>
            <p:cNvPr id="91" name="直接连接符 37"/>
            <p:cNvSpPr>
              <a:spLocks noChangeShapeType="1"/>
            </p:cNvSpPr>
            <p:nvPr/>
          </p:nvSpPr>
          <p:spPr bwMode="auto">
            <a:xfrm>
              <a:off x="1241697" y="199301"/>
              <a:ext cx="3" cy="562467"/>
            </a:xfrm>
            <a:prstGeom prst="line">
              <a:avLst/>
            </a:prstGeom>
            <a:ln>
              <a:headEnd/>
              <a:tailEnd/>
            </a:ln>
            <a:extLst/>
          </p:spPr>
          <p:style>
            <a:lnRef idx="2">
              <a:schemeClr val="dk1"/>
            </a:lnRef>
            <a:fillRef idx="1">
              <a:schemeClr val="lt1"/>
            </a:fillRef>
            <a:effectRef idx="0">
              <a:schemeClr val="dk1"/>
            </a:effectRef>
            <a:fontRef idx="minor">
              <a:schemeClr val="dk1"/>
            </a:fontRef>
          </p:style>
          <p:txBody>
            <a:bodyPr/>
            <a:lstStyle/>
            <a:p>
              <a:endParaRPr lang="zh-CN" altLang="en-US"/>
            </a:p>
          </p:txBody>
        </p:sp>
      </p:grpSp>
      <p:sp>
        <p:nvSpPr>
          <p:cNvPr id="92" name="矩形 3"/>
          <p:cNvSpPr>
            <a:spLocks noChangeArrowheads="1"/>
          </p:cNvSpPr>
          <p:nvPr/>
        </p:nvSpPr>
        <p:spPr bwMode="auto">
          <a:xfrm>
            <a:off x="6905454" y="188730"/>
            <a:ext cx="4355661" cy="5847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headEnd/>
                <a:tailEnd/>
              </a14:hiddenLine>
            </a:ext>
          </a:extLst>
        </p:spPr>
        <p:txBody>
          <a:bodyPr wrap="none" lIns="91431" tIns="45716" rIns="91431" bIns="45716">
            <a:spAutoFit/>
          </a:bodyPr>
          <a:lstStyle/>
          <a:p>
            <a:r>
              <a:rPr lang="zh-CN" altLang="en-US" sz="3200" b="1" dirty="0" smtClean="0">
                <a:latin typeface="微软雅黑" pitchFamily="34" charset="-122"/>
                <a:ea typeface="微软雅黑" pitchFamily="34" charset="-122"/>
                <a:sym typeface="Arial" pitchFamily="34" charset="0"/>
              </a:rPr>
              <a:t>岗位认知</a:t>
            </a:r>
            <a:r>
              <a:rPr lang="en-US" altLang="zh-CN" sz="3200" b="1" dirty="0" smtClean="0">
                <a:latin typeface="微软雅黑" pitchFamily="34" charset="-122"/>
                <a:ea typeface="微软雅黑" pitchFamily="34" charset="-122"/>
                <a:sym typeface="Arial" pitchFamily="34" charset="0"/>
              </a:rPr>
              <a:t>——</a:t>
            </a:r>
            <a:r>
              <a:rPr lang="zh-CN" altLang="en-US" sz="3200" b="1" dirty="0" smtClean="0">
                <a:latin typeface="微软雅黑" pitchFamily="34" charset="-122"/>
                <a:ea typeface="微软雅黑" pitchFamily="34" charset="-122"/>
                <a:sym typeface="Arial" pitchFamily="34" charset="0"/>
              </a:rPr>
              <a:t>知识技能</a:t>
            </a:r>
            <a:endParaRPr lang="zh-CN" altLang="en-US" sz="3200" b="1" dirty="0">
              <a:latin typeface="微软雅黑" pitchFamily="34" charset="-122"/>
              <a:ea typeface="微软雅黑" pitchFamily="34" charset="-122"/>
              <a:sym typeface="Arial" pitchFamily="34" charset="0"/>
            </a:endParaRPr>
          </a:p>
        </p:txBody>
      </p:sp>
      <p:sp>
        <p:nvSpPr>
          <p:cNvPr id="93" name="矩形 92"/>
          <p:cNvSpPr/>
          <p:nvPr/>
        </p:nvSpPr>
        <p:spPr>
          <a:xfrm>
            <a:off x="131157" y="236519"/>
            <a:ext cx="888384" cy="477054"/>
          </a:xfrm>
          <a:prstGeom prst="rect">
            <a:avLst/>
          </a:prstGeom>
        </p:spPr>
        <p:txBody>
          <a:bodyPr wrap="none">
            <a:spAutoFit/>
          </a:bodyPr>
          <a:lstStyle/>
          <a:p>
            <a:pPr algn="ctr"/>
            <a:r>
              <a:rPr lang="en-US" altLang="zh-CN" sz="25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icrosoft Yi Baiti" pitchFamily="66" charset="0"/>
                <a:ea typeface="Microsoft Yi Baiti" pitchFamily="66" charset="0"/>
              </a:rPr>
              <a:t>LOGO</a:t>
            </a:r>
            <a:endParaRPr lang="en-US" altLang="zh-CN" sz="25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icrosoft Yi Baiti" pitchFamily="66" charset="0"/>
              <a:ea typeface="Microsoft Yi Baiti" pitchFamily="66" charset="0"/>
            </a:endParaRPr>
          </a:p>
        </p:txBody>
      </p:sp>
    </p:spTree>
    <p:extLst>
      <p:ext uri="{BB962C8B-B14F-4D97-AF65-F5344CB8AC3E}">
        <p14:creationId xmlns:p14="http://schemas.microsoft.com/office/powerpoint/2010/main" xmlns="" val="424176488"/>
      </p:ext>
    </p:extLst>
  </p:cSld>
  <p:clrMapOvr>
    <a:masterClrMapping/>
  </p:clrMapOvr>
  <mc:AlternateContent xmlns:mc="http://schemas.openxmlformats.org/markup-compatibility/2006">
    <mc:Choice xmlns:p14="http://schemas.microsoft.com/office/powerpoint/2010/main" xmlns="" Requires="p14">
      <p:transition p14:dur="10" advClick="0" advTm="0">
        <p:fade/>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barn(inVertical)">
                                      <p:cBhvr>
                                        <p:cTn id="7" dur="500"/>
                                        <p:tgtEl>
                                          <p:spTgt spid="8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3"/>
                                        </p:tgtEl>
                                        <p:attrNameLst>
                                          <p:attrName>style.visibility</p:attrName>
                                        </p:attrNameLst>
                                      </p:cBhvr>
                                      <p:to>
                                        <p:strVal val="visible"/>
                                      </p:to>
                                    </p:set>
                                    <p:animEffect transition="in" filter="barn(inVertical)">
                                      <p:cBhvr>
                                        <p:cTn id="10" dur="500"/>
                                        <p:tgtEl>
                                          <p:spTgt spid="93"/>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randombar(horizontal)">
                                      <p:cBhvr>
                                        <p:cTn id="15" dur="500"/>
                                        <p:tgtEl>
                                          <p:spTgt spid="69"/>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68"/>
                                        </p:tgtEl>
                                        <p:attrNameLst>
                                          <p:attrName>style.visibility</p:attrName>
                                        </p:attrNameLst>
                                      </p:cBhvr>
                                      <p:to>
                                        <p:strVal val="visible"/>
                                      </p:to>
                                    </p:set>
                                    <p:animEffect transition="in" filter="randombar(horizontal)">
                                      <p:cBhvr>
                                        <p:cTn id="18" dur="500"/>
                                        <p:tgtEl>
                                          <p:spTgt spid="68"/>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randombar(horizontal)">
                                      <p:cBhvr>
                                        <p:cTn id="21" dur="500"/>
                                        <p:tgtEl>
                                          <p:spTgt spid="66"/>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randombar(horizontal)">
                                      <p:cBhvr>
                                        <p:cTn id="24" dur="500"/>
                                        <p:tgtEl>
                                          <p:spTgt spid="64"/>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70"/>
                                        </p:tgtEl>
                                        <p:attrNameLst>
                                          <p:attrName>style.visibility</p:attrName>
                                        </p:attrNameLst>
                                      </p:cBhvr>
                                      <p:to>
                                        <p:strVal val="visible"/>
                                      </p:to>
                                    </p:set>
                                    <p:animEffect transition="in" filter="circle(in)">
                                      <p:cBhvr>
                                        <p:cTn id="29" dur="2000"/>
                                        <p:tgtEl>
                                          <p:spTgt spid="70"/>
                                        </p:tgtEl>
                                      </p:cBhvr>
                                    </p:animEffect>
                                  </p:childTnLst>
                                </p:cTn>
                              </p:par>
                              <p:par>
                                <p:cTn id="30" presetID="6" presetClass="entr" presetSubtype="16" fill="hold" grpId="0" nodeType="with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circle(in)">
                                      <p:cBhvr>
                                        <p:cTn id="32" dur="2000"/>
                                        <p:tgtEl>
                                          <p:spTgt spid="72"/>
                                        </p:tgtEl>
                                      </p:cBhvr>
                                    </p:animEffect>
                                  </p:childTnLst>
                                </p:cTn>
                              </p:par>
                              <p:par>
                                <p:cTn id="33" presetID="6" presetClass="entr" presetSubtype="16" fill="hold" grpId="0" nodeType="with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circle(in)">
                                      <p:cBhvr>
                                        <p:cTn id="35" dur="2000"/>
                                        <p:tgtEl>
                                          <p:spTgt spid="73"/>
                                        </p:tgtEl>
                                      </p:cBhvr>
                                    </p:animEffect>
                                  </p:childTnLst>
                                </p:cTn>
                              </p:par>
                              <p:par>
                                <p:cTn id="36" presetID="6" presetClass="entr" presetSubtype="16" fill="hold" grpId="0" nodeType="withEffect">
                                  <p:stCondLst>
                                    <p:cond delay="0"/>
                                  </p:stCondLst>
                                  <p:childTnLst>
                                    <p:set>
                                      <p:cBhvr>
                                        <p:cTn id="37" dur="1" fill="hold">
                                          <p:stCondLst>
                                            <p:cond delay="0"/>
                                          </p:stCondLst>
                                        </p:cTn>
                                        <p:tgtEl>
                                          <p:spTgt spid="71"/>
                                        </p:tgtEl>
                                        <p:attrNameLst>
                                          <p:attrName>style.visibility</p:attrName>
                                        </p:attrNameLst>
                                      </p:cBhvr>
                                      <p:to>
                                        <p:strVal val="visible"/>
                                      </p:to>
                                    </p:set>
                                    <p:animEffect transition="in" filter="circle(in)">
                                      <p:cBhvr>
                                        <p:cTn id="38" dur="2000"/>
                                        <p:tgtEl>
                                          <p:spTgt spid="71"/>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grpId="0" nodeType="click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1000"/>
                                        <p:tgtEl>
                                          <p:spTgt spid="54"/>
                                        </p:tgtEl>
                                      </p:cBhvr>
                                    </p:animEffect>
                                    <p:anim calcmode="lin" valueType="num">
                                      <p:cBhvr>
                                        <p:cTn id="50" dur="1000" fill="hold"/>
                                        <p:tgtEl>
                                          <p:spTgt spid="54"/>
                                        </p:tgtEl>
                                        <p:attrNameLst>
                                          <p:attrName>ppt_x</p:attrName>
                                        </p:attrNameLst>
                                      </p:cBhvr>
                                      <p:tavLst>
                                        <p:tav tm="0">
                                          <p:val>
                                            <p:strVal val="#ppt_x"/>
                                          </p:val>
                                        </p:tav>
                                        <p:tav tm="100000">
                                          <p:val>
                                            <p:strVal val="#ppt_x"/>
                                          </p:val>
                                        </p:tav>
                                      </p:tavLst>
                                    </p:anim>
                                    <p:anim calcmode="lin" valueType="num">
                                      <p:cBhvr>
                                        <p:cTn id="51" dur="1000" fill="hold"/>
                                        <p:tgtEl>
                                          <p:spTgt spid="54"/>
                                        </p:tgtEl>
                                        <p:attrNameLst>
                                          <p:attrName>ppt_y</p:attrName>
                                        </p:attrNameLst>
                                      </p:cBhvr>
                                      <p:tavLst>
                                        <p:tav tm="0">
                                          <p:val>
                                            <p:strVal val="#ppt_y-.1"/>
                                          </p:val>
                                        </p:tav>
                                        <p:tav tm="100000">
                                          <p:val>
                                            <p:strVal val="#ppt_y"/>
                                          </p:val>
                                        </p:tav>
                                      </p:tavLst>
                                    </p:anim>
                                  </p:childTnLst>
                                </p:cTn>
                              </p:par>
                              <p:par>
                                <p:cTn id="52" presetID="47" presetClass="entr" presetSubtype="0" fill="hold" grpId="0" nodeType="withEffect">
                                  <p:stCondLst>
                                    <p:cond delay="0"/>
                                  </p:stCondLst>
                                  <p:childTnLst>
                                    <p:set>
                                      <p:cBhvr>
                                        <p:cTn id="53" dur="1" fill="hold">
                                          <p:stCondLst>
                                            <p:cond delay="0"/>
                                          </p:stCondLst>
                                        </p:cTn>
                                        <p:tgtEl>
                                          <p:spTgt spid="55"/>
                                        </p:tgtEl>
                                        <p:attrNameLst>
                                          <p:attrName>style.visibility</p:attrName>
                                        </p:attrNameLst>
                                      </p:cBhvr>
                                      <p:to>
                                        <p:strVal val="visible"/>
                                      </p:to>
                                    </p:set>
                                    <p:animEffect transition="in" filter="fade">
                                      <p:cBhvr>
                                        <p:cTn id="54" dur="1000"/>
                                        <p:tgtEl>
                                          <p:spTgt spid="55"/>
                                        </p:tgtEl>
                                      </p:cBhvr>
                                    </p:animEffect>
                                    <p:anim calcmode="lin" valueType="num">
                                      <p:cBhvr>
                                        <p:cTn id="55" dur="1000" fill="hold"/>
                                        <p:tgtEl>
                                          <p:spTgt spid="55"/>
                                        </p:tgtEl>
                                        <p:attrNameLst>
                                          <p:attrName>ppt_x</p:attrName>
                                        </p:attrNameLst>
                                      </p:cBhvr>
                                      <p:tavLst>
                                        <p:tav tm="0">
                                          <p:val>
                                            <p:strVal val="#ppt_x"/>
                                          </p:val>
                                        </p:tav>
                                        <p:tav tm="100000">
                                          <p:val>
                                            <p:strVal val="#ppt_x"/>
                                          </p:val>
                                        </p:tav>
                                      </p:tavLst>
                                    </p:anim>
                                    <p:anim calcmode="lin" valueType="num">
                                      <p:cBhvr>
                                        <p:cTn id="56" dur="1000" fill="hold"/>
                                        <p:tgtEl>
                                          <p:spTgt spid="55"/>
                                        </p:tgtEl>
                                        <p:attrNameLst>
                                          <p:attrName>ppt_y</p:attrName>
                                        </p:attrNameLst>
                                      </p:cBhvr>
                                      <p:tavLst>
                                        <p:tav tm="0">
                                          <p:val>
                                            <p:strVal val="#ppt_y-.1"/>
                                          </p:val>
                                        </p:tav>
                                        <p:tav tm="100000">
                                          <p:val>
                                            <p:strVal val="#ppt_y"/>
                                          </p:val>
                                        </p:tav>
                                      </p:tavLst>
                                    </p:anim>
                                  </p:childTnLst>
                                </p:cTn>
                              </p:par>
                              <p:par>
                                <p:cTn id="57" presetID="47" presetClass="entr" presetSubtype="0" fill="hold" nodeType="with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fade">
                                      <p:cBhvr>
                                        <p:cTn id="59" dur="1000"/>
                                        <p:tgtEl>
                                          <p:spTgt spid="56"/>
                                        </p:tgtEl>
                                      </p:cBhvr>
                                    </p:animEffect>
                                    <p:anim calcmode="lin" valueType="num">
                                      <p:cBhvr>
                                        <p:cTn id="60" dur="1000" fill="hold"/>
                                        <p:tgtEl>
                                          <p:spTgt spid="56"/>
                                        </p:tgtEl>
                                        <p:attrNameLst>
                                          <p:attrName>ppt_x</p:attrName>
                                        </p:attrNameLst>
                                      </p:cBhvr>
                                      <p:tavLst>
                                        <p:tav tm="0">
                                          <p:val>
                                            <p:strVal val="#ppt_x"/>
                                          </p:val>
                                        </p:tav>
                                        <p:tav tm="100000">
                                          <p:val>
                                            <p:strVal val="#ppt_x"/>
                                          </p:val>
                                        </p:tav>
                                      </p:tavLst>
                                    </p:anim>
                                    <p:anim calcmode="lin" valueType="num">
                                      <p:cBhvr>
                                        <p:cTn id="61" dur="1000" fill="hold"/>
                                        <p:tgtEl>
                                          <p:spTgt spid="56"/>
                                        </p:tgtEl>
                                        <p:attrNameLst>
                                          <p:attrName>ppt_y</p:attrName>
                                        </p:attrNameLst>
                                      </p:cBhvr>
                                      <p:tavLst>
                                        <p:tav tm="0">
                                          <p:val>
                                            <p:strVal val="#ppt_y-.1"/>
                                          </p:val>
                                        </p:tav>
                                        <p:tav tm="100000">
                                          <p:val>
                                            <p:strVal val="#ppt_y"/>
                                          </p:val>
                                        </p:tav>
                                      </p:tavLst>
                                    </p:anim>
                                  </p:childTnLst>
                                </p:cTn>
                              </p:par>
                              <p:par>
                                <p:cTn id="62" presetID="47" presetClass="entr" presetSubtype="0" fill="hold" grpId="0" nodeType="withEffect">
                                  <p:stCondLst>
                                    <p:cond delay="0"/>
                                  </p:stCondLst>
                                  <p:childTnLst>
                                    <p:set>
                                      <p:cBhvr>
                                        <p:cTn id="63" dur="1" fill="hold">
                                          <p:stCondLst>
                                            <p:cond delay="0"/>
                                          </p:stCondLst>
                                        </p:cTn>
                                        <p:tgtEl>
                                          <p:spTgt spid="57"/>
                                        </p:tgtEl>
                                        <p:attrNameLst>
                                          <p:attrName>style.visibility</p:attrName>
                                        </p:attrNameLst>
                                      </p:cBhvr>
                                      <p:to>
                                        <p:strVal val="visible"/>
                                      </p:to>
                                    </p:set>
                                    <p:animEffect transition="in" filter="fade">
                                      <p:cBhvr>
                                        <p:cTn id="64" dur="1000"/>
                                        <p:tgtEl>
                                          <p:spTgt spid="57"/>
                                        </p:tgtEl>
                                      </p:cBhvr>
                                    </p:animEffect>
                                    <p:anim calcmode="lin" valueType="num">
                                      <p:cBhvr>
                                        <p:cTn id="65" dur="1000" fill="hold"/>
                                        <p:tgtEl>
                                          <p:spTgt spid="57"/>
                                        </p:tgtEl>
                                        <p:attrNameLst>
                                          <p:attrName>ppt_x</p:attrName>
                                        </p:attrNameLst>
                                      </p:cBhvr>
                                      <p:tavLst>
                                        <p:tav tm="0">
                                          <p:val>
                                            <p:strVal val="#ppt_x"/>
                                          </p:val>
                                        </p:tav>
                                        <p:tav tm="100000">
                                          <p:val>
                                            <p:strVal val="#ppt_x"/>
                                          </p:val>
                                        </p:tav>
                                      </p:tavLst>
                                    </p:anim>
                                    <p:anim calcmode="lin" valueType="num">
                                      <p:cBhvr>
                                        <p:cTn id="66"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7" presetClass="entr" presetSubtype="0" fill="hold" grpId="0" nodeType="click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fade">
                                      <p:cBhvr>
                                        <p:cTn id="71" dur="1000"/>
                                        <p:tgtEl>
                                          <p:spTgt spid="50"/>
                                        </p:tgtEl>
                                      </p:cBhvr>
                                    </p:animEffect>
                                    <p:anim calcmode="lin" valueType="num">
                                      <p:cBhvr>
                                        <p:cTn id="72" dur="1000" fill="hold"/>
                                        <p:tgtEl>
                                          <p:spTgt spid="50"/>
                                        </p:tgtEl>
                                        <p:attrNameLst>
                                          <p:attrName>ppt_x</p:attrName>
                                        </p:attrNameLst>
                                      </p:cBhvr>
                                      <p:tavLst>
                                        <p:tav tm="0">
                                          <p:val>
                                            <p:strVal val="#ppt_x"/>
                                          </p:val>
                                        </p:tav>
                                        <p:tav tm="100000">
                                          <p:val>
                                            <p:strVal val="#ppt_x"/>
                                          </p:val>
                                        </p:tav>
                                      </p:tavLst>
                                    </p:anim>
                                    <p:anim calcmode="lin" valueType="num">
                                      <p:cBhvr>
                                        <p:cTn id="73" dur="1000" fill="hold"/>
                                        <p:tgtEl>
                                          <p:spTgt spid="50"/>
                                        </p:tgtEl>
                                        <p:attrNameLst>
                                          <p:attrName>ppt_y</p:attrName>
                                        </p:attrNameLst>
                                      </p:cBhvr>
                                      <p:tavLst>
                                        <p:tav tm="0">
                                          <p:val>
                                            <p:strVal val="#ppt_y-.1"/>
                                          </p:val>
                                        </p:tav>
                                        <p:tav tm="100000">
                                          <p:val>
                                            <p:strVal val="#ppt_y"/>
                                          </p:val>
                                        </p:tav>
                                      </p:tavLst>
                                    </p:anim>
                                  </p:childTnLst>
                                </p:cTn>
                              </p:par>
                              <p:par>
                                <p:cTn id="74" presetID="47" presetClass="entr" presetSubtype="0" fill="hold" grpId="0" nodeType="withEffect">
                                  <p:stCondLst>
                                    <p:cond delay="0"/>
                                  </p:stCondLst>
                                  <p:childTnLst>
                                    <p:set>
                                      <p:cBhvr>
                                        <p:cTn id="75" dur="1" fill="hold">
                                          <p:stCondLst>
                                            <p:cond delay="0"/>
                                          </p:stCondLst>
                                        </p:cTn>
                                        <p:tgtEl>
                                          <p:spTgt spid="51"/>
                                        </p:tgtEl>
                                        <p:attrNameLst>
                                          <p:attrName>style.visibility</p:attrName>
                                        </p:attrNameLst>
                                      </p:cBhvr>
                                      <p:to>
                                        <p:strVal val="visible"/>
                                      </p:to>
                                    </p:set>
                                    <p:animEffect transition="in" filter="fade">
                                      <p:cBhvr>
                                        <p:cTn id="76" dur="1000"/>
                                        <p:tgtEl>
                                          <p:spTgt spid="51"/>
                                        </p:tgtEl>
                                      </p:cBhvr>
                                    </p:animEffect>
                                    <p:anim calcmode="lin" valueType="num">
                                      <p:cBhvr>
                                        <p:cTn id="77" dur="1000" fill="hold"/>
                                        <p:tgtEl>
                                          <p:spTgt spid="51"/>
                                        </p:tgtEl>
                                        <p:attrNameLst>
                                          <p:attrName>ppt_x</p:attrName>
                                        </p:attrNameLst>
                                      </p:cBhvr>
                                      <p:tavLst>
                                        <p:tav tm="0">
                                          <p:val>
                                            <p:strVal val="#ppt_x"/>
                                          </p:val>
                                        </p:tav>
                                        <p:tav tm="100000">
                                          <p:val>
                                            <p:strVal val="#ppt_x"/>
                                          </p:val>
                                        </p:tav>
                                      </p:tavLst>
                                    </p:anim>
                                    <p:anim calcmode="lin" valueType="num">
                                      <p:cBhvr>
                                        <p:cTn id="78" dur="1000" fill="hold"/>
                                        <p:tgtEl>
                                          <p:spTgt spid="51"/>
                                        </p:tgtEl>
                                        <p:attrNameLst>
                                          <p:attrName>ppt_y</p:attrName>
                                        </p:attrNameLst>
                                      </p:cBhvr>
                                      <p:tavLst>
                                        <p:tav tm="0">
                                          <p:val>
                                            <p:strVal val="#ppt_y-.1"/>
                                          </p:val>
                                        </p:tav>
                                        <p:tav tm="100000">
                                          <p:val>
                                            <p:strVal val="#ppt_y"/>
                                          </p:val>
                                        </p:tav>
                                      </p:tavLst>
                                    </p:anim>
                                  </p:childTnLst>
                                </p:cTn>
                              </p:par>
                              <p:par>
                                <p:cTn id="79" presetID="47" presetClass="entr" presetSubtype="0" fill="hold" grpId="0" nodeType="withEffect">
                                  <p:stCondLst>
                                    <p:cond delay="0"/>
                                  </p:stCondLst>
                                  <p:childTnLst>
                                    <p:set>
                                      <p:cBhvr>
                                        <p:cTn id="80" dur="1" fill="hold">
                                          <p:stCondLst>
                                            <p:cond delay="0"/>
                                          </p:stCondLst>
                                        </p:cTn>
                                        <p:tgtEl>
                                          <p:spTgt spid="52"/>
                                        </p:tgtEl>
                                        <p:attrNameLst>
                                          <p:attrName>style.visibility</p:attrName>
                                        </p:attrNameLst>
                                      </p:cBhvr>
                                      <p:to>
                                        <p:strVal val="visible"/>
                                      </p:to>
                                    </p:set>
                                    <p:animEffect transition="in" filter="fade">
                                      <p:cBhvr>
                                        <p:cTn id="81" dur="1000"/>
                                        <p:tgtEl>
                                          <p:spTgt spid="52"/>
                                        </p:tgtEl>
                                      </p:cBhvr>
                                    </p:animEffect>
                                    <p:anim calcmode="lin" valueType="num">
                                      <p:cBhvr>
                                        <p:cTn id="82" dur="1000" fill="hold"/>
                                        <p:tgtEl>
                                          <p:spTgt spid="52"/>
                                        </p:tgtEl>
                                        <p:attrNameLst>
                                          <p:attrName>ppt_x</p:attrName>
                                        </p:attrNameLst>
                                      </p:cBhvr>
                                      <p:tavLst>
                                        <p:tav tm="0">
                                          <p:val>
                                            <p:strVal val="#ppt_x"/>
                                          </p:val>
                                        </p:tav>
                                        <p:tav tm="100000">
                                          <p:val>
                                            <p:strVal val="#ppt_x"/>
                                          </p:val>
                                        </p:tav>
                                      </p:tavLst>
                                    </p:anim>
                                    <p:anim calcmode="lin" valueType="num">
                                      <p:cBhvr>
                                        <p:cTn id="83" dur="1000" fill="hold"/>
                                        <p:tgtEl>
                                          <p:spTgt spid="52"/>
                                        </p:tgtEl>
                                        <p:attrNameLst>
                                          <p:attrName>ppt_y</p:attrName>
                                        </p:attrNameLst>
                                      </p:cBhvr>
                                      <p:tavLst>
                                        <p:tav tm="0">
                                          <p:val>
                                            <p:strVal val="#ppt_y-.1"/>
                                          </p:val>
                                        </p:tav>
                                        <p:tav tm="100000">
                                          <p:val>
                                            <p:strVal val="#ppt_y"/>
                                          </p:val>
                                        </p:tav>
                                      </p:tavLst>
                                    </p:anim>
                                  </p:childTnLst>
                                </p:cTn>
                              </p:par>
                              <p:par>
                                <p:cTn id="84" presetID="47" presetClass="entr" presetSubtype="0" fill="hold" grpId="0" nodeType="withEffect">
                                  <p:stCondLst>
                                    <p:cond delay="0"/>
                                  </p:stCondLst>
                                  <p:childTnLst>
                                    <p:set>
                                      <p:cBhvr>
                                        <p:cTn id="85" dur="1" fill="hold">
                                          <p:stCondLst>
                                            <p:cond delay="0"/>
                                          </p:stCondLst>
                                        </p:cTn>
                                        <p:tgtEl>
                                          <p:spTgt spid="53"/>
                                        </p:tgtEl>
                                        <p:attrNameLst>
                                          <p:attrName>style.visibility</p:attrName>
                                        </p:attrNameLst>
                                      </p:cBhvr>
                                      <p:to>
                                        <p:strVal val="visible"/>
                                      </p:to>
                                    </p:set>
                                    <p:animEffect transition="in" filter="fade">
                                      <p:cBhvr>
                                        <p:cTn id="86" dur="1000"/>
                                        <p:tgtEl>
                                          <p:spTgt spid="53"/>
                                        </p:tgtEl>
                                      </p:cBhvr>
                                    </p:animEffect>
                                    <p:anim calcmode="lin" valueType="num">
                                      <p:cBhvr>
                                        <p:cTn id="87" dur="1000" fill="hold"/>
                                        <p:tgtEl>
                                          <p:spTgt spid="53"/>
                                        </p:tgtEl>
                                        <p:attrNameLst>
                                          <p:attrName>ppt_x</p:attrName>
                                        </p:attrNameLst>
                                      </p:cBhvr>
                                      <p:tavLst>
                                        <p:tav tm="0">
                                          <p:val>
                                            <p:strVal val="#ppt_x"/>
                                          </p:val>
                                        </p:tav>
                                        <p:tav tm="100000">
                                          <p:val>
                                            <p:strVal val="#ppt_x"/>
                                          </p:val>
                                        </p:tav>
                                      </p:tavLst>
                                    </p:anim>
                                    <p:anim calcmode="lin" valueType="num">
                                      <p:cBhvr>
                                        <p:cTn id="88"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7" presetClass="entr" presetSubtype="0" fill="hold" grpId="0" nodeType="clickEffect">
                                  <p:stCondLst>
                                    <p:cond delay="0"/>
                                  </p:stCondLst>
                                  <p:childTnLst>
                                    <p:set>
                                      <p:cBhvr>
                                        <p:cTn id="92" dur="1" fill="hold">
                                          <p:stCondLst>
                                            <p:cond delay="0"/>
                                          </p:stCondLst>
                                        </p:cTn>
                                        <p:tgtEl>
                                          <p:spTgt spid="36"/>
                                        </p:tgtEl>
                                        <p:attrNameLst>
                                          <p:attrName>style.visibility</p:attrName>
                                        </p:attrNameLst>
                                      </p:cBhvr>
                                      <p:to>
                                        <p:strVal val="visible"/>
                                      </p:to>
                                    </p:set>
                                    <p:animEffect transition="in" filter="fade">
                                      <p:cBhvr>
                                        <p:cTn id="93" dur="1000"/>
                                        <p:tgtEl>
                                          <p:spTgt spid="36"/>
                                        </p:tgtEl>
                                      </p:cBhvr>
                                    </p:animEffect>
                                    <p:anim calcmode="lin" valueType="num">
                                      <p:cBhvr>
                                        <p:cTn id="94" dur="1000" fill="hold"/>
                                        <p:tgtEl>
                                          <p:spTgt spid="36"/>
                                        </p:tgtEl>
                                        <p:attrNameLst>
                                          <p:attrName>ppt_x</p:attrName>
                                        </p:attrNameLst>
                                      </p:cBhvr>
                                      <p:tavLst>
                                        <p:tav tm="0">
                                          <p:val>
                                            <p:strVal val="#ppt_x"/>
                                          </p:val>
                                        </p:tav>
                                        <p:tav tm="100000">
                                          <p:val>
                                            <p:strVal val="#ppt_x"/>
                                          </p:val>
                                        </p:tav>
                                      </p:tavLst>
                                    </p:anim>
                                    <p:anim calcmode="lin" valueType="num">
                                      <p:cBhvr>
                                        <p:cTn id="95" dur="1000" fill="hold"/>
                                        <p:tgtEl>
                                          <p:spTgt spid="36"/>
                                        </p:tgtEl>
                                        <p:attrNameLst>
                                          <p:attrName>ppt_y</p:attrName>
                                        </p:attrNameLst>
                                      </p:cBhvr>
                                      <p:tavLst>
                                        <p:tav tm="0">
                                          <p:val>
                                            <p:strVal val="#ppt_y-.1"/>
                                          </p:val>
                                        </p:tav>
                                        <p:tav tm="100000">
                                          <p:val>
                                            <p:strVal val="#ppt_y"/>
                                          </p:val>
                                        </p:tav>
                                      </p:tavLst>
                                    </p:anim>
                                  </p:childTnLst>
                                </p:cTn>
                              </p:par>
                              <p:par>
                                <p:cTn id="96" presetID="47" presetClass="entr" presetSubtype="0" fill="hold" grpId="0" nodeType="withEffect">
                                  <p:stCondLst>
                                    <p:cond delay="0"/>
                                  </p:stCondLst>
                                  <p:childTnLst>
                                    <p:set>
                                      <p:cBhvr>
                                        <p:cTn id="97" dur="1" fill="hold">
                                          <p:stCondLst>
                                            <p:cond delay="0"/>
                                          </p:stCondLst>
                                        </p:cTn>
                                        <p:tgtEl>
                                          <p:spTgt spid="37"/>
                                        </p:tgtEl>
                                        <p:attrNameLst>
                                          <p:attrName>style.visibility</p:attrName>
                                        </p:attrNameLst>
                                      </p:cBhvr>
                                      <p:to>
                                        <p:strVal val="visible"/>
                                      </p:to>
                                    </p:set>
                                    <p:animEffect transition="in" filter="fade">
                                      <p:cBhvr>
                                        <p:cTn id="98" dur="1000"/>
                                        <p:tgtEl>
                                          <p:spTgt spid="37"/>
                                        </p:tgtEl>
                                      </p:cBhvr>
                                    </p:animEffect>
                                    <p:anim calcmode="lin" valueType="num">
                                      <p:cBhvr>
                                        <p:cTn id="99" dur="1000" fill="hold"/>
                                        <p:tgtEl>
                                          <p:spTgt spid="37"/>
                                        </p:tgtEl>
                                        <p:attrNameLst>
                                          <p:attrName>ppt_x</p:attrName>
                                        </p:attrNameLst>
                                      </p:cBhvr>
                                      <p:tavLst>
                                        <p:tav tm="0">
                                          <p:val>
                                            <p:strVal val="#ppt_x"/>
                                          </p:val>
                                        </p:tav>
                                        <p:tav tm="100000">
                                          <p:val>
                                            <p:strVal val="#ppt_x"/>
                                          </p:val>
                                        </p:tav>
                                      </p:tavLst>
                                    </p:anim>
                                    <p:anim calcmode="lin" valueType="num">
                                      <p:cBhvr>
                                        <p:cTn id="100" dur="1000" fill="hold"/>
                                        <p:tgtEl>
                                          <p:spTgt spid="37"/>
                                        </p:tgtEl>
                                        <p:attrNameLst>
                                          <p:attrName>ppt_y</p:attrName>
                                        </p:attrNameLst>
                                      </p:cBhvr>
                                      <p:tavLst>
                                        <p:tav tm="0">
                                          <p:val>
                                            <p:strVal val="#ppt_y-.1"/>
                                          </p:val>
                                        </p:tav>
                                        <p:tav tm="100000">
                                          <p:val>
                                            <p:strVal val="#ppt_y"/>
                                          </p:val>
                                        </p:tav>
                                      </p:tavLst>
                                    </p:anim>
                                  </p:childTnLst>
                                </p:cTn>
                              </p:par>
                              <p:par>
                                <p:cTn id="101" presetID="47" presetClass="entr" presetSubtype="0" fill="hold" nodeType="withEffect">
                                  <p:stCondLst>
                                    <p:cond delay="0"/>
                                  </p:stCondLst>
                                  <p:childTnLst>
                                    <p:set>
                                      <p:cBhvr>
                                        <p:cTn id="102" dur="1" fill="hold">
                                          <p:stCondLst>
                                            <p:cond delay="0"/>
                                          </p:stCondLst>
                                        </p:cTn>
                                        <p:tgtEl>
                                          <p:spTgt spid="38"/>
                                        </p:tgtEl>
                                        <p:attrNameLst>
                                          <p:attrName>style.visibility</p:attrName>
                                        </p:attrNameLst>
                                      </p:cBhvr>
                                      <p:to>
                                        <p:strVal val="visible"/>
                                      </p:to>
                                    </p:set>
                                    <p:animEffect transition="in" filter="fade">
                                      <p:cBhvr>
                                        <p:cTn id="103" dur="1000"/>
                                        <p:tgtEl>
                                          <p:spTgt spid="38"/>
                                        </p:tgtEl>
                                      </p:cBhvr>
                                    </p:animEffect>
                                    <p:anim calcmode="lin" valueType="num">
                                      <p:cBhvr>
                                        <p:cTn id="104" dur="1000" fill="hold"/>
                                        <p:tgtEl>
                                          <p:spTgt spid="38"/>
                                        </p:tgtEl>
                                        <p:attrNameLst>
                                          <p:attrName>ppt_x</p:attrName>
                                        </p:attrNameLst>
                                      </p:cBhvr>
                                      <p:tavLst>
                                        <p:tav tm="0">
                                          <p:val>
                                            <p:strVal val="#ppt_x"/>
                                          </p:val>
                                        </p:tav>
                                        <p:tav tm="100000">
                                          <p:val>
                                            <p:strVal val="#ppt_x"/>
                                          </p:val>
                                        </p:tav>
                                      </p:tavLst>
                                    </p:anim>
                                    <p:anim calcmode="lin" valueType="num">
                                      <p:cBhvr>
                                        <p:cTn id="105" dur="1000" fill="hold"/>
                                        <p:tgtEl>
                                          <p:spTgt spid="38"/>
                                        </p:tgtEl>
                                        <p:attrNameLst>
                                          <p:attrName>ppt_y</p:attrName>
                                        </p:attrNameLst>
                                      </p:cBhvr>
                                      <p:tavLst>
                                        <p:tav tm="0">
                                          <p:val>
                                            <p:strVal val="#ppt_y-.1"/>
                                          </p:val>
                                        </p:tav>
                                        <p:tav tm="100000">
                                          <p:val>
                                            <p:strVal val="#ppt_y"/>
                                          </p:val>
                                        </p:tav>
                                      </p:tavLst>
                                    </p:anim>
                                  </p:childTnLst>
                                </p:cTn>
                              </p:par>
                              <p:par>
                                <p:cTn id="106" presetID="47" presetClass="entr" presetSubtype="0" fill="hold" grpId="0" nodeType="withEffect">
                                  <p:stCondLst>
                                    <p:cond delay="0"/>
                                  </p:stCondLst>
                                  <p:childTnLst>
                                    <p:set>
                                      <p:cBhvr>
                                        <p:cTn id="107" dur="1" fill="hold">
                                          <p:stCondLst>
                                            <p:cond delay="0"/>
                                          </p:stCondLst>
                                        </p:cTn>
                                        <p:tgtEl>
                                          <p:spTgt spid="39"/>
                                        </p:tgtEl>
                                        <p:attrNameLst>
                                          <p:attrName>style.visibility</p:attrName>
                                        </p:attrNameLst>
                                      </p:cBhvr>
                                      <p:to>
                                        <p:strVal val="visible"/>
                                      </p:to>
                                    </p:set>
                                    <p:animEffect transition="in" filter="fade">
                                      <p:cBhvr>
                                        <p:cTn id="108" dur="1000"/>
                                        <p:tgtEl>
                                          <p:spTgt spid="39"/>
                                        </p:tgtEl>
                                      </p:cBhvr>
                                    </p:animEffect>
                                    <p:anim calcmode="lin" valueType="num">
                                      <p:cBhvr>
                                        <p:cTn id="109" dur="1000" fill="hold"/>
                                        <p:tgtEl>
                                          <p:spTgt spid="39"/>
                                        </p:tgtEl>
                                        <p:attrNameLst>
                                          <p:attrName>ppt_x</p:attrName>
                                        </p:attrNameLst>
                                      </p:cBhvr>
                                      <p:tavLst>
                                        <p:tav tm="0">
                                          <p:val>
                                            <p:strVal val="#ppt_x"/>
                                          </p:val>
                                        </p:tav>
                                        <p:tav tm="100000">
                                          <p:val>
                                            <p:strVal val="#ppt_x"/>
                                          </p:val>
                                        </p:tav>
                                      </p:tavLst>
                                    </p:anim>
                                    <p:anim calcmode="lin" valueType="num">
                                      <p:cBhvr>
                                        <p:cTn id="110"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47" presetClass="entr" presetSubtype="0" fill="hold" grpId="0" nodeType="clickEffect">
                                  <p:stCondLst>
                                    <p:cond delay="0"/>
                                  </p:stCondLst>
                                  <p:childTnLst>
                                    <p:set>
                                      <p:cBhvr>
                                        <p:cTn id="114" dur="1" fill="hold">
                                          <p:stCondLst>
                                            <p:cond delay="0"/>
                                          </p:stCondLst>
                                        </p:cTn>
                                        <p:tgtEl>
                                          <p:spTgt spid="44"/>
                                        </p:tgtEl>
                                        <p:attrNameLst>
                                          <p:attrName>style.visibility</p:attrName>
                                        </p:attrNameLst>
                                      </p:cBhvr>
                                      <p:to>
                                        <p:strVal val="visible"/>
                                      </p:to>
                                    </p:set>
                                    <p:animEffect transition="in" filter="fade">
                                      <p:cBhvr>
                                        <p:cTn id="115" dur="1000"/>
                                        <p:tgtEl>
                                          <p:spTgt spid="44"/>
                                        </p:tgtEl>
                                      </p:cBhvr>
                                    </p:animEffect>
                                    <p:anim calcmode="lin" valueType="num">
                                      <p:cBhvr>
                                        <p:cTn id="116" dur="1000" fill="hold"/>
                                        <p:tgtEl>
                                          <p:spTgt spid="44"/>
                                        </p:tgtEl>
                                        <p:attrNameLst>
                                          <p:attrName>ppt_x</p:attrName>
                                        </p:attrNameLst>
                                      </p:cBhvr>
                                      <p:tavLst>
                                        <p:tav tm="0">
                                          <p:val>
                                            <p:strVal val="#ppt_x"/>
                                          </p:val>
                                        </p:tav>
                                        <p:tav tm="100000">
                                          <p:val>
                                            <p:strVal val="#ppt_x"/>
                                          </p:val>
                                        </p:tav>
                                      </p:tavLst>
                                    </p:anim>
                                    <p:anim calcmode="lin" valueType="num">
                                      <p:cBhvr>
                                        <p:cTn id="117" dur="1000" fill="hold"/>
                                        <p:tgtEl>
                                          <p:spTgt spid="44"/>
                                        </p:tgtEl>
                                        <p:attrNameLst>
                                          <p:attrName>ppt_y</p:attrName>
                                        </p:attrNameLst>
                                      </p:cBhvr>
                                      <p:tavLst>
                                        <p:tav tm="0">
                                          <p:val>
                                            <p:strVal val="#ppt_y-.1"/>
                                          </p:val>
                                        </p:tav>
                                        <p:tav tm="100000">
                                          <p:val>
                                            <p:strVal val="#ppt_y"/>
                                          </p:val>
                                        </p:tav>
                                      </p:tavLst>
                                    </p:anim>
                                  </p:childTnLst>
                                </p:cTn>
                              </p:par>
                              <p:par>
                                <p:cTn id="118" presetID="47" presetClass="entr" presetSubtype="0" fill="hold" nodeType="withEffect">
                                  <p:stCondLst>
                                    <p:cond delay="0"/>
                                  </p:stCondLst>
                                  <p:childTnLst>
                                    <p:set>
                                      <p:cBhvr>
                                        <p:cTn id="119" dur="1" fill="hold">
                                          <p:stCondLst>
                                            <p:cond delay="0"/>
                                          </p:stCondLst>
                                        </p:cTn>
                                        <p:tgtEl>
                                          <p:spTgt spid="45"/>
                                        </p:tgtEl>
                                        <p:attrNameLst>
                                          <p:attrName>style.visibility</p:attrName>
                                        </p:attrNameLst>
                                      </p:cBhvr>
                                      <p:to>
                                        <p:strVal val="visible"/>
                                      </p:to>
                                    </p:set>
                                    <p:animEffect transition="in" filter="fade">
                                      <p:cBhvr>
                                        <p:cTn id="120" dur="1000"/>
                                        <p:tgtEl>
                                          <p:spTgt spid="45"/>
                                        </p:tgtEl>
                                      </p:cBhvr>
                                    </p:animEffect>
                                    <p:anim calcmode="lin" valueType="num">
                                      <p:cBhvr>
                                        <p:cTn id="121" dur="1000" fill="hold"/>
                                        <p:tgtEl>
                                          <p:spTgt spid="45"/>
                                        </p:tgtEl>
                                        <p:attrNameLst>
                                          <p:attrName>ppt_x</p:attrName>
                                        </p:attrNameLst>
                                      </p:cBhvr>
                                      <p:tavLst>
                                        <p:tav tm="0">
                                          <p:val>
                                            <p:strVal val="#ppt_x"/>
                                          </p:val>
                                        </p:tav>
                                        <p:tav tm="100000">
                                          <p:val>
                                            <p:strVal val="#ppt_x"/>
                                          </p:val>
                                        </p:tav>
                                      </p:tavLst>
                                    </p:anim>
                                    <p:anim calcmode="lin" valueType="num">
                                      <p:cBhvr>
                                        <p:cTn id="122" dur="1000" fill="hold"/>
                                        <p:tgtEl>
                                          <p:spTgt spid="45"/>
                                        </p:tgtEl>
                                        <p:attrNameLst>
                                          <p:attrName>ppt_y</p:attrName>
                                        </p:attrNameLst>
                                      </p:cBhvr>
                                      <p:tavLst>
                                        <p:tav tm="0">
                                          <p:val>
                                            <p:strVal val="#ppt_y-.1"/>
                                          </p:val>
                                        </p:tav>
                                        <p:tav tm="100000">
                                          <p:val>
                                            <p:strVal val="#ppt_y"/>
                                          </p:val>
                                        </p:tav>
                                      </p:tavLst>
                                    </p:anim>
                                  </p:childTnLst>
                                </p:cTn>
                              </p:par>
                              <p:par>
                                <p:cTn id="123" presetID="47" presetClass="entr" presetSubtype="0" fill="hold" grpId="0" nodeType="withEffect">
                                  <p:stCondLst>
                                    <p:cond delay="0"/>
                                  </p:stCondLst>
                                  <p:childTnLst>
                                    <p:set>
                                      <p:cBhvr>
                                        <p:cTn id="124" dur="1" fill="hold">
                                          <p:stCondLst>
                                            <p:cond delay="0"/>
                                          </p:stCondLst>
                                        </p:cTn>
                                        <p:tgtEl>
                                          <p:spTgt spid="46"/>
                                        </p:tgtEl>
                                        <p:attrNameLst>
                                          <p:attrName>style.visibility</p:attrName>
                                        </p:attrNameLst>
                                      </p:cBhvr>
                                      <p:to>
                                        <p:strVal val="visible"/>
                                      </p:to>
                                    </p:set>
                                    <p:animEffect transition="in" filter="fade">
                                      <p:cBhvr>
                                        <p:cTn id="125" dur="1000"/>
                                        <p:tgtEl>
                                          <p:spTgt spid="46"/>
                                        </p:tgtEl>
                                      </p:cBhvr>
                                    </p:animEffect>
                                    <p:anim calcmode="lin" valueType="num">
                                      <p:cBhvr>
                                        <p:cTn id="126" dur="1000" fill="hold"/>
                                        <p:tgtEl>
                                          <p:spTgt spid="46"/>
                                        </p:tgtEl>
                                        <p:attrNameLst>
                                          <p:attrName>ppt_x</p:attrName>
                                        </p:attrNameLst>
                                      </p:cBhvr>
                                      <p:tavLst>
                                        <p:tav tm="0">
                                          <p:val>
                                            <p:strVal val="#ppt_x"/>
                                          </p:val>
                                        </p:tav>
                                        <p:tav tm="100000">
                                          <p:val>
                                            <p:strVal val="#ppt_x"/>
                                          </p:val>
                                        </p:tav>
                                      </p:tavLst>
                                    </p:anim>
                                    <p:anim calcmode="lin" valueType="num">
                                      <p:cBhvr>
                                        <p:cTn id="127" dur="1000" fill="hold"/>
                                        <p:tgtEl>
                                          <p:spTgt spid="46"/>
                                        </p:tgtEl>
                                        <p:attrNameLst>
                                          <p:attrName>ppt_y</p:attrName>
                                        </p:attrNameLst>
                                      </p:cBhvr>
                                      <p:tavLst>
                                        <p:tav tm="0">
                                          <p:val>
                                            <p:strVal val="#ppt_y-.1"/>
                                          </p:val>
                                        </p:tav>
                                        <p:tav tm="100000">
                                          <p:val>
                                            <p:strVal val="#ppt_y"/>
                                          </p:val>
                                        </p:tav>
                                      </p:tavLst>
                                    </p:anim>
                                  </p:childTnLst>
                                </p:cTn>
                              </p:par>
                              <p:par>
                                <p:cTn id="128" presetID="47" presetClass="entr" presetSubtype="0" fill="hold" grpId="0" nodeType="withEffect">
                                  <p:stCondLst>
                                    <p:cond delay="0"/>
                                  </p:stCondLst>
                                  <p:childTnLst>
                                    <p:set>
                                      <p:cBhvr>
                                        <p:cTn id="129" dur="1" fill="hold">
                                          <p:stCondLst>
                                            <p:cond delay="0"/>
                                          </p:stCondLst>
                                        </p:cTn>
                                        <p:tgtEl>
                                          <p:spTgt spid="47"/>
                                        </p:tgtEl>
                                        <p:attrNameLst>
                                          <p:attrName>style.visibility</p:attrName>
                                        </p:attrNameLst>
                                      </p:cBhvr>
                                      <p:to>
                                        <p:strVal val="visible"/>
                                      </p:to>
                                    </p:set>
                                    <p:animEffect transition="in" filter="fade">
                                      <p:cBhvr>
                                        <p:cTn id="130" dur="1000"/>
                                        <p:tgtEl>
                                          <p:spTgt spid="47"/>
                                        </p:tgtEl>
                                      </p:cBhvr>
                                    </p:animEffect>
                                    <p:anim calcmode="lin" valueType="num">
                                      <p:cBhvr>
                                        <p:cTn id="131" dur="1000" fill="hold"/>
                                        <p:tgtEl>
                                          <p:spTgt spid="47"/>
                                        </p:tgtEl>
                                        <p:attrNameLst>
                                          <p:attrName>ppt_x</p:attrName>
                                        </p:attrNameLst>
                                      </p:cBhvr>
                                      <p:tavLst>
                                        <p:tav tm="0">
                                          <p:val>
                                            <p:strVal val="#ppt_x"/>
                                          </p:val>
                                        </p:tav>
                                        <p:tav tm="100000">
                                          <p:val>
                                            <p:strVal val="#ppt_x"/>
                                          </p:val>
                                        </p:tav>
                                      </p:tavLst>
                                    </p:anim>
                                    <p:anim calcmode="lin" valueType="num">
                                      <p:cBhvr>
                                        <p:cTn id="132" dur="1000" fill="hold"/>
                                        <p:tgtEl>
                                          <p:spTgt spid="47"/>
                                        </p:tgtEl>
                                        <p:attrNameLst>
                                          <p:attrName>ppt_y</p:attrName>
                                        </p:attrNameLst>
                                      </p:cBhvr>
                                      <p:tavLst>
                                        <p:tav tm="0">
                                          <p:val>
                                            <p:strVal val="#ppt_y-.1"/>
                                          </p:val>
                                        </p:tav>
                                        <p:tav tm="100000">
                                          <p:val>
                                            <p:strVal val="#ppt_y"/>
                                          </p:val>
                                        </p:tav>
                                      </p:tavLst>
                                    </p:anim>
                                  </p:childTnLst>
                                </p:cTn>
                              </p:par>
                              <p:par>
                                <p:cTn id="133" presetID="16" presetClass="entr" presetSubtype="21" fill="hold" grpId="0" nodeType="withEffect">
                                  <p:stCondLst>
                                    <p:cond delay="0"/>
                                  </p:stCondLst>
                                  <p:childTnLst>
                                    <p:set>
                                      <p:cBhvr>
                                        <p:cTn id="134" dur="1" fill="hold">
                                          <p:stCondLst>
                                            <p:cond delay="0"/>
                                          </p:stCondLst>
                                        </p:cTn>
                                        <p:tgtEl>
                                          <p:spTgt spid="92"/>
                                        </p:tgtEl>
                                        <p:attrNameLst>
                                          <p:attrName>style.visibility</p:attrName>
                                        </p:attrNameLst>
                                      </p:cBhvr>
                                      <p:to>
                                        <p:strVal val="visible"/>
                                      </p:to>
                                    </p:set>
                                    <p:animEffect transition="in" filter="barn(inVertical)">
                                      <p:cBhvr>
                                        <p:cTn id="135"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6" grpId="0" animBg="1"/>
      <p:bldP spid="68" grpId="0" animBg="1"/>
      <p:bldP spid="69" grpId="0" animBg="1"/>
      <p:bldP spid="70" grpId="0" animBg="1"/>
      <p:bldP spid="71" grpId="0" animBg="1"/>
      <p:bldP spid="72" grpId="0" animBg="1"/>
      <p:bldP spid="73" grpId="0" animBg="1"/>
      <p:bldP spid="54" grpId="0" animBg="1"/>
      <p:bldP spid="55" grpId="0"/>
      <p:bldP spid="57" grpId="0" animBg="1"/>
      <p:bldP spid="50" grpId="0"/>
      <p:bldP spid="51" grpId="0" animBg="1"/>
      <p:bldP spid="52" grpId="0" animBg="1"/>
      <p:bldP spid="53" grpId="0" animBg="1"/>
      <p:bldP spid="44" grpId="0"/>
      <p:bldP spid="46" grpId="0" animBg="1"/>
      <p:bldP spid="47" grpId="0" animBg="1"/>
      <p:bldP spid="36" grpId="0" animBg="1"/>
      <p:bldP spid="37" grpId="0"/>
      <p:bldP spid="39" grpId="0" animBg="1"/>
      <p:bldP spid="92" grpId="0"/>
      <p:bldP spid="9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19"/>
          <p:cNvCxnSpPr>
            <a:cxnSpLocks noChangeShapeType="1"/>
          </p:cNvCxnSpPr>
          <p:nvPr/>
        </p:nvCxnSpPr>
        <p:spPr bwMode="auto">
          <a:xfrm>
            <a:off x="2382362" y="3258657"/>
            <a:ext cx="1065781" cy="1070710"/>
          </a:xfrm>
          <a:prstGeom prst="line">
            <a:avLst/>
          </a:prstGeom>
          <a:noFill/>
          <a:ln w="12700" cap="flat" cmpd="sng">
            <a:solidFill>
              <a:schemeClr val="tx1"/>
            </a:solidFill>
            <a:prstDash val="dash"/>
            <a:round/>
            <a:headEnd/>
            <a:tailEnd/>
          </a:ln>
          <a:extLst>
            <a:ext uri="{909E8E84-426E-40DD-AFC4-6F175D3DCCD1}">
              <a14:hiddenFill xmlns:a14="http://schemas.microsoft.com/office/drawing/2010/main" xmlns="">
                <a:noFill/>
              </a14:hiddenFill>
            </a:ext>
          </a:extLst>
        </p:spPr>
      </p:cxnSp>
      <p:cxnSp>
        <p:nvCxnSpPr>
          <p:cNvPr id="4" name="直接连接符 21"/>
          <p:cNvCxnSpPr>
            <a:cxnSpLocks noChangeShapeType="1"/>
          </p:cNvCxnSpPr>
          <p:nvPr/>
        </p:nvCxnSpPr>
        <p:spPr bwMode="auto">
          <a:xfrm flipH="1">
            <a:off x="4985275" y="3258657"/>
            <a:ext cx="1233212" cy="1290990"/>
          </a:xfrm>
          <a:prstGeom prst="line">
            <a:avLst/>
          </a:prstGeom>
          <a:noFill/>
          <a:ln w="12700" cap="flat" cmpd="sng">
            <a:solidFill>
              <a:schemeClr val="tx1"/>
            </a:solidFill>
            <a:prstDash val="dash"/>
            <a:round/>
            <a:headEnd/>
            <a:tailEnd/>
          </a:ln>
          <a:extLst>
            <a:ext uri="{909E8E84-426E-40DD-AFC4-6F175D3DCCD1}">
              <a14:hiddenFill xmlns:a14="http://schemas.microsoft.com/office/drawing/2010/main" xmlns="">
                <a:noFill/>
              </a14:hiddenFill>
            </a:ext>
          </a:extLst>
        </p:spPr>
      </p:cxnSp>
      <p:cxnSp>
        <p:nvCxnSpPr>
          <p:cNvPr id="5" name="直接连接符 24"/>
          <p:cNvCxnSpPr>
            <a:cxnSpLocks noChangeShapeType="1"/>
          </p:cNvCxnSpPr>
          <p:nvPr/>
        </p:nvCxnSpPr>
        <p:spPr bwMode="auto">
          <a:xfrm>
            <a:off x="6996177" y="3375176"/>
            <a:ext cx="802037" cy="846311"/>
          </a:xfrm>
          <a:prstGeom prst="line">
            <a:avLst/>
          </a:prstGeom>
          <a:noFill/>
          <a:ln w="9525" cap="flat" cmpd="sng">
            <a:solidFill>
              <a:schemeClr val="tx1"/>
            </a:solidFill>
            <a:prstDash val="dash"/>
            <a:round/>
            <a:headEnd/>
            <a:tailEnd/>
          </a:ln>
          <a:extLst>
            <a:ext uri="{909E8E84-426E-40DD-AFC4-6F175D3DCCD1}">
              <a14:hiddenFill xmlns:a14="http://schemas.microsoft.com/office/drawing/2010/main" xmlns="">
                <a:noFill/>
              </a14:hiddenFill>
            </a:ext>
          </a:extLst>
        </p:spPr>
      </p:cxnSp>
      <p:grpSp>
        <p:nvGrpSpPr>
          <p:cNvPr id="12" name="组合 11"/>
          <p:cNvGrpSpPr/>
          <p:nvPr/>
        </p:nvGrpSpPr>
        <p:grpSpPr>
          <a:xfrm>
            <a:off x="2540976" y="2183446"/>
            <a:ext cx="2850174" cy="939615"/>
            <a:chOff x="4512112" y="2803223"/>
            <a:chExt cx="3224222" cy="709878"/>
          </a:xfrm>
        </p:grpSpPr>
        <p:sp>
          <p:nvSpPr>
            <p:cNvPr id="13" name="TextBox 7"/>
            <p:cNvSpPr>
              <a:spLocks noChangeArrowheads="1"/>
            </p:cNvSpPr>
            <p:nvPr/>
          </p:nvSpPr>
          <p:spPr bwMode="auto">
            <a:xfrm>
              <a:off x="4512112" y="3181763"/>
              <a:ext cx="3224222" cy="33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8325" tIns="34284" rIns="68325" bIns="34284">
              <a:spAutoFit/>
            </a:bodyPr>
            <a:lstStyle/>
            <a:p>
              <a:pPr defTabSz="683012"/>
              <a:r>
                <a:rPr lang="zh-CN" altLang="en-US" sz="1200" b="1" dirty="0" smtClean="0">
                  <a:latin typeface="微软雅黑"/>
                  <a:ea typeface="微软雅黑"/>
                  <a:sym typeface="宋体" panose="02010600030101010101" pitchFamily="2" charset="-122"/>
                </a:rPr>
                <a:t>在此输入文本</a:t>
              </a:r>
              <a:r>
                <a:rPr lang="zh-CN" altLang="en-US" sz="1200" b="1" dirty="0">
                  <a:latin typeface="微软雅黑"/>
                  <a:ea typeface="微软雅黑"/>
                  <a:sym typeface="宋体" panose="02010600030101010101" pitchFamily="2" charset="-122"/>
                </a:rPr>
                <a:t>信息在此输入文本信息</a:t>
              </a:r>
            </a:p>
            <a:p>
              <a:pPr defTabSz="683012"/>
              <a:r>
                <a:rPr lang="zh-CN" altLang="en-US" sz="1200" b="1" dirty="0" smtClean="0">
                  <a:latin typeface="微软雅黑"/>
                  <a:ea typeface="微软雅黑"/>
                  <a:sym typeface="宋体" panose="02010600030101010101" pitchFamily="2" charset="-122"/>
                </a:rPr>
                <a:t>在此</a:t>
              </a:r>
              <a:r>
                <a:rPr lang="zh-CN" altLang="en-US" sz="1200" b="1" dirty="0">
                  <a:latin typeface="微软雅黑"/>
                  <a:ea typeface="微软雅黑"/>
                  <a:sym typeface="宋体" panose="02010600030101010101" pitchFamily="2" charset="-122"/>
                </a:rPr>
                <a:t>输入文本信息在此输入文本</a:t>
              </a:r>
              <a:r>
                <a:rPr lang="zh-CN" altLang="en-US" sz="1200" b="1" dirty="0" smtClean="0">
                  <a:latin typeface="微软雅黑"/>
                  <a:ea typeface="微软雅黑"/>
                  <a:sym typeface="宋体" panose="02010600030101010101" pitchFamily="2" charset="-122"/>
                </a:rPr>
                <a:t>信息</a:t>
              </a:r>
              <a:endParaRPr lang="zh-CN" altLang="en-US" sz="1200" b="1" dirty="0">
                <a:latin typeface="微软雅黑"/>
                <a:ea typeface="微软雅黑"/>
                <a:sym typeface="宋体" panose="02010600030101010101" pitchFamily="2" charset="-122"/>
              </a:endParaRPr>
            </a:p>
          </p:txBody>
        </p:sp>
        <p:sp>
          <p:nvSpPr>
            <p:cNvPr id="14" name="文本框 19"/>
            <p:cNvSpPr>
              <a:spLocks noChangeArrowheads="1"/>
            </p:cNvSpPr>
            <p:nvPr/>
          </p:nvSpPr>
          <p:spPr bwMode="auto">
            <a:xfrm>
              <a:off x="4581209" y="2803223"/>
              <a:ext cx="1142570" cy="2499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8325" tIns="34284" rIns="68325" bIns="34284">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683012" eaLnBrk="1" hangingPunct="1"/>
              <a:r>
                <a:rPr lang="zh-CN" altLang="en-US" sz="1700" b="1" dirty="0" smtClean="0">
                  <a:latin typeface="微软雅黑"/>
                  <a:ea typeface="微软雅黑"/>
                  <a:cs typeface="Calibri" panose="020F0502020204030204" pitchFamily="34" charset="0"/>
                  <a:sym typeface="Calibri" panose="020F0502020204030204" pitchFamily="34" charset="0"/>
                </a:rPr>
                <a:t>发现问题</a:t>
              </a:r>
              <a:endParaRPr lang="en-US" altLang="zh-CN" sz="1700" b="1" dirty="0">
                <a:latin typeface="微软雅黑"/>
                <a:ea typeface="微软雅黑"/>
                <a:cs typeface="Calibri" panose="020F0502020204030204" pitchFamily="34" charset="0"/>
                <a:sym typeface="Calibri" panose="020F0502020204030204" pitchFamily="34" charset="0"/>
              </a:endParaRPr>
            </a:p>
          </p:txBody>
        </p:sp>
      </p:grpSp>
      <p:grpSp>
        <p:nvGrpSpPr>
          <p:cNvPr id="93" name="组合 92"/>
          <p:cNvGrpSpPr/>
          <p:nvPr/>
        </p:nvGrpSpPr>
        <p:grpSpPr>
          <a:xfrm>
            <a:off x="816729" y="2087736"/>
            <a:ext cx="1646557" cy="1646557"/>
            <a:chOff x="807203" y="1924093"/>
            <a:chExt cx="1804972" cy="1804972"/>
          </a:xfrm>
        </p:grpSpPr>
        <p:sp>
          <p:nvSpPr>
            <p:cNvPr id="19" name="椭圆 18"/>
            <p:cNvSpPr/>
            <p:nvPr/>
          </p:nvSpPr>
          <p:spPr bwMode="auto">
            <a:xfrm>
              <a:off x="807203" y="1924093"/>
              <a:ext cx="1804972" cy="1804972"/>
            </a:xfrm>
            <a:prstGeom prst="ellipse">
              <a:avLst/>
            </a:prstGeom>
            <a:noFill/>
            <a:ln w="12700">
              <a:solidFill>
                <a:schemeClr val="tx1"/>
              </a:solidFill>
              <a:prstDash val="dash"/>
            </a:ln>
            <a:extLst/>
          </p:spPr>
          <p:txBody>
            <a:bodyPr vert="horz" wrap="square" lIns="68325" tIns="34284" rIns="68325" bIns="34284" numCol="1" rtlCol="0" anchor="t" anchorCtr="0" compatLnSpc="1">
              <a:prstTxWarp prst="textNoShape">
                <a:avLst/>
              </a:prstTxWarp>
            </a:bodyPr>
            <a:lstStyle/>
            <a:p>
              <a:pPr marL="0" marR="0" lvl="0" indent="0" algn="ctr" defTabSz="683012"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effectLst/>
                <a:uLnTx/>
                <a:uFillTx/>
                <a:ea typeface="微软雅黑"/>
              </a:endParaRPr>
            </a:p>
          </p:txBody>
        </p:sp>
        <p:sp>
          <p:nvSpPr>
            <p:cNvPr id="20" name="椭圆 19"/>
            <p:cNvSpPr/>
            <p:nvPr/>
          </p:nvSpPr>
          <p:spPr bwMode="auto">
            <a:xfrm>
              <a:off x="927155" y="2042348"/>
              <a:ext cx="1565012" cy="1565012"/>
            </a:xfrm>
            <a:prstGeom prst="ellipse">
              <a:avLst/>
            </a:prstGeom>
            <a:ln/>
            <a:extLst/>
          </p:spPr>
          <p:style>
            <a:lnRef idx="2">
              <a:schemeClr val="dk1"/>
            </a:lnRef>
            <a:fillRef idx="1">
              <a:schemeClr val="lt1"/>
            </a:fillRef>
            <a:effectRef idx="0">
              <a:schemeClr val="dk1"/>
            </a:effectRef>
            <a:fontRef idx="minor">
              <a:schemeClr val="dk1"/>
            </a:fontRef>
          </p:style>
          <p:txBody>
            <a:bodyPr vert="horz" wrap="square" lIns="68325" tIns="34284" rIns="68325" bIns="34284" numCol="1" rtlCol="0" anchor="t" anchorCtr="0" compatLnSpc="1">
              <a:prstTxWarp prst="textNoShape">
                <a:avLst/>
              </a:prstTxWarp>
            </a:bodyPr>
            <a:lstStyle/>
            <a:p>
              <a:pPr marL="0" marR="0" lvl="0" indent="0" algn="ctr" defTabSz="683012"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chemeClr val="tx1"/>
                </a:solidFill>
                <a:effectLst/>
                <a:uLnTx/>
                <a:uFillTx/>
                <a:ea typeface="微软雅黑"/>
              </a:endParaRPr>
            </a:p>
          </p:txBody>
        </p:sp>
      </p:grpSp>
      <p:grpSp>
        <p:nvGrpSpPr>
          <p:cNvPr id="92" name="组合 91"/>
          <p:cNvGrpSpPr/>
          <p:nvPr/>
        </p:nvGrpSpPr>
        <p:grpSpPr>
          <a:xfrm>
            <a:off x="3348244" y="3971778"/>
            <a:ext cx="1646557" cy="1646557"/>
            <a:chOff x="3561392" y="3958075"/>
            <a:chExt cx="1804972" cy="1804972"/>
          </a:xfrm>
        </p:grpSpPr>
        <p:sp>
          <p:nvSpPr>
            <p:cNvPr id="26" name="椭圆 25"/>
            <p:cNvSpPr/>
            <p:nvPr/>
          </p:nvSpPr>
          <p:spPr bwMode="auto">
            <a:xfrm>
              <a:off x="3561392" y="3958075"/>
              <a:ext cx="1804972" cy="1804972"/>
            </a:xfrm>
            <a:prstGeom prst="ellipse">
              <a:avLst/>
            </a:prstGeom>
            <a:noFill/>
            <a:ln w="12700">
              <a:solidFill>
                <a:schemeClr val="tx1"/>
              </a:solidFill>
              <a:prstDash val="dash"/>
            </a:ln>
            <a:extLst/>
          </p:spPr>
          <p:txBody>
            <a:bodyPr vert="horz" wrap="square" lIns="68325" tIns="34284" rIns="68325" bIns="34284" numCol="1" rtlCol="0" anchor="t" anchorCtr="0" compatLnSpc="1">
              <a:prstTxWarp prst="textNoShape">
                <a:avLst/>
              </a:prstTxWarp>
            </a:bodyPr>
            <a:lstStyle/>
            <a:p>
              <a:pPr marL="0" marR="0" lvl="0" indent="0" algn="ctr" defTabSz="683012"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effectLst/>
                <a:uLnTx/>
                <a:uFillTx/>
                <a:ea typeface="微软雅黑"/>
              </a:endParaRPr>
            </a:p>
          </p:txBody>
        </p:sp>
        <p:sp>
          <p:nvSpPr>
            <p:cNvPr id="27" name="椭圆 26"/>
            <p:cNvSpPr/>
            <p:nvPr/>
          </p:nvSpPr>
          <p:spPr bwMode="auto">
            <a:xfrm>
              <a:off x="3681344" y="4076304"/>
              <a:ext cx="1565012" cy="1565012"/>
            </a:xfrm>
            <a:prstGeom prst="ellipse">
              <a:avLst/>
            </a:prstGeom>
            <a:ln>
              <a:solidFill>
                <a:schemeClr val="tx1"/>
              </a:solidFill>
            </a:ln>
            <a:extLst/>
          </p:spPr>
          <p:style>
            <a:lnRef idx="2">
              <a:schemeClr val="dk1"/>
            </a:lnRef>
            <a:fillRef idx="1">
              <a:schemeClr val="lt1"/>
            </a:fillRef>
            <a:effectRef idx="0">
              <a:schemeClr val="dk1"/>
            </a:effectRef>
            <a:fontRef idx="minor">
              <a:schemeClr val="dk1"/>
            </a:fontRef>
          </p:style>
          <p:txBody>
            <a:bodyPr vert="horz" wrap="square" lIns="68325" tIns="34284" rIns="68325" bIns="34284" numCol="1" rtlCol="0" anchor="t" anchorCtr="0" compatLnSpc="1">
              <a:prstTxWarp prst="textNoShape">
                <a:avLst/>
              </a:prstTxWarp>
            </a:bodyPr>
            <a:lstStyle/>
            <a:p>
              <a:pPr marL="0" marR="0" lvl="0" indent="0" algn="ctr" defTabSz="683012"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chemeClr val="tx1"/>
                </a:solidFill>
                <a:effectLst/>
                <a:uLnTx/>
                <a:uFillTx/>
                <a:ea typeface="微软雅黑"/>
              </a:endParaRPr>
            </a:p>
          </p:txBody>
        </p:sp>
      </p:grpSp>
      <p:grpSp>
        <p:nvGrpSpPr>
          <p:cNvPr id="91" name="组合 90"/>
          <p:cNvGrpSpPr/>
          <p:nvPr/>
        </p:nvGrpSpPr>
        <p:grpSpPr>
          <a:xfrm>
            <a:off x="5897795" y="1728619"/>
            <a:ext cx="1646557" cy="1646557"/>
            <a:chOff x="6366677" y="1509543"/>
            <a:chExt cx="1804972" cy="1804972"/>
          </a:xfrm>
        </p:grpSpPr>
        <p:sp>
          <p:nvSpPr>
            <p:cNvPr id="32" name="椭圆 31"/>
            <p:cNvSpPr/>
            <p:nvPr/>
          </p:nvSpPr>
          <p:spPr bwMode="auto">
            <a:xfrm>
              <a:off x="6366677" y="1509543"/>
              <a:ext cx="1804972" cy="1804972"/>
            </a:xfrm>
            <a:prstGeom prst="ellipse">
              <a:avLst/>
            </a:prstGeom>
            <a:noFill/>
            <a:ln w="12700">
              <a:solidFill>
                <a:schemeClr val="tx1"/>
              </a:solidFill>
              <a:prstDash val="dash"/>
            </a:ln>
            <a:extLst/>
          </p:spPr>
          <p:txBody>
            <a:bodyPr vert="horz" wrap="square" lIns="68325" tIns="34284" rIns="68325" bIns="34284" numCol="1" rtlCol="0" anchor="t" anchorCtr="0" compatLnSpc="1">
              <a:prstTxWarp prst="textNoShape">
                <a:avLst/>
              </a:prstTxWarp>
            </a:bodyPr>
            <a:lstStyle/>
            <a:p>
              <a:pPr marL="0" marR="0" lvl="0" indent="0" algn="ctr" defTabSz="683012"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effectLst/>
                <a:uLnTx/>
                <a:uFillTx/>
                <a:ea typeface="微软雅黑"/>
              </a:endParaRPr>
            </a:p>
          </p:txBody>
        </p:sp>
        <p:sp>
          <p:nvSpPr>
            <p:cNvPr id="33" name="椭圆 32"/>
            <p:cNvSpPr/>
            <p:nvPr/>
          </p:nvSpPr>
          <p:spPr bwMode="auto">
            <a:xfrm>
              <a:off x="6486634" y="1627772"/>
              <a:ext cx="1565012" cy="1565012"/>
            </a:xfrm>
            <a:prstGeom prst="ellipse">
              <a:avLst/>
            </a:prstGeom>
            <a:ln>
              <a:solidFill>
                <a:schemeClr val="tx1"/>
              </a:solidFill>
            </a:ln>
            <a:extLst/>
          </p:spPr>
          <p:style>
            <a:lnRef idx="2">
              <a:schemeClr val="dk1"/>
            </a:lnRef>
            <a:fillRef idx="1">
              <a:schemeClr val="lt1"/>
            </a:fillRef>
            <a:effectRef idx="0">
              <a:schemeClr val="dk1"/>
            </a:effectRef>
            <a:fontRef idx="minor">
              <a:schemeClr val="dk1"/>
            </a:fontRef>
          </p:style>
          <p:txBody>
            <a:bodyPr vert="horz" wrap="square" lIns="68325" tIns="34284" rIns="68325" bIns="34284" numCol="1" rtlCol="0" anchor="t" anchorCtr="0" compatLnSpc="1">
              <a:prstTxWarp prst="textNoShape">
                <a:avLst/>
              </a:prstTxWarp>
            </a:bodyPr>
            <a:lstStyle/>
            <a:p>
              <a:pPr marL="0" marR="0" lvl="0" indent="0" algn="ctr" defTabSz="683012"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chemeClr val="tx1"/>
                </a:solidFill>
                <a:effectLst/>
                <a:uLnTx/>
                <a:uFillTx/>
                <a:ea typeface="微软雅黑"/>
              </a:endParaRPr>
            </a:p>
          </p:txBody>
        </p:sp>
      </p:grpSp>
      <p:grpSp>
        <p:nvGrpSpPr>
          <p:cNvPr id="90" name="组合 89"/>
          <p:cNvGrpSpPr/>
          <p:nvPr/>
        </p:nvGrpSpPr>
        <p:grpSpPr>
          <a:xfrm>
            <a:off x="7325427" y="4173862"/>
            <a:ext cx="1646557" cy="1646557"/>
            <a:chOff x="7931662" y="4242250"/>
            <a:chExt cx="1804972" cy="1804972"/>
          </a:xfrm>
        </p:grpSpPr>
        <p:sp>
          <p:nvSpPr>
            <p:cNvPr id="36" name="椭圆 35"/>
            <p:cNvSpPr/>
            <p:nvPr/>
          </p:nvSpPr>
          <p:spPr bwMode="auto">
            <a:xfrm>
              <a:off x="7931662" y="4242250"/>
              <a:ext cx="1804972" cy="1804972"/>
            </a:xfrm>
            <a:prstGeom prst="ellipse">
              <a:avLst/>
            </a:prstGeom>
            <a:noFill/>
            <a:ln w="12700">
              <a:solidFill>
                <a:schemeClr val="tx1"/>
              </a:solidFill>
              <a:prstDash val="dash"/>
            </a:ln>
            <a:extLst/>
          </p:spPr>
          <p:txBody>
            <a:bodyPr vert="horz" wrap="square" lIns="68325" tIns="34284" rIns="68325" bIns="34284" numCol="1" rtlCol="0" anchor="t" anchorCtr="0" compatLnSpc="1">
              <a:prstTxWarp prst="textNoShape">
                <a:avLst/>
              </a:prstTxWarp>
            </a:bodyPr>
            <a:lstStyle/>
            <a:p>
              <a:pPr marL="0" marR="0" lvl="0" indent="0" algn="ctr" defTabSz="683012"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effectLst/>
                <a:uLnTx/>
                <a:uFillTx/>
                <a:ea typeface="微软雅黑"/>
              </a:endParaRPr>
            </a:p>
          </p:txBody>
        </p:sp>
        <p:sp>
          <p:nvSpPr>
            <p:cNvPr id="37" name="椭圆 36"/>
            <p:cNvSpPr/>
            <p:nvPr/>
          </p:nvSpPr>
          <p:spPr bwMode="auto">
            <a:xfrm>
              <a:off x="8051646" y="4360509"/>
              <a:ext cx="1565012" cy="1565012"/>
            </a:xfrm>
            <a:prstGeom prst="ellipse">
              <a:avLst/>
            </a:prstGeom>
            <a:ln>
              <a:solidFill>
                <a:schemeClr val="tx1"/>
              </a:solidFill>
            </a:ln>
            <a:extLst/>
          </p:spPr>
          <p:style>
            <a:lnRef idx="2">
              <a:schemeClr val="dk1"/>
            </a:lnRef>
            <a:fillRef idx="1">
              <a:schemeClr val="lt1"/>
            </a:fillRef>
            <a:effectRef idx="0">
              <a:schemeClr val="dk1"/>
            </a:effectRef>
            <a:fontRef idx="minor">
              <a:schemeClr val="dk1"/>
            </a:fontRef>
          </p:style>
          <p:txBody>
            <a:bodyPr vert="horz" wrap="square" lIns="68325" tIns="34284" rIns="68325" bIns="34284" numCol="1" rtlCol="0" anchor="t" anchorCtr="0" compatLnSpc="1">
              <a:prstTxWarp prst="textNoShape">
                <a:avLst/>
              </a:prstTxWarp>
            </a:bodyPr>
            <a:lstStyle/>
            <a:p>
              <a:pPr marL="0" marR="0" lvl="0" indent="0" algn="ctr" defTabSz="683012"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chemeClr val="tx1"/>
                </a:solidFill>
                <a:effectLst/>
                <a:uLnTx/>
                <a:uFillTx/>
                <a:ea typeface="微软雅黑"/>
              </a:endParaRPr>
            </a:p>
          </p:txBody>
        </p:sp>
      </p:grpSp>
      <p:grpSp>
        <p:nvGrpSpPr>
          <p:cNvPr id="72" name="组合 79"/>
          <p:cNvGrpSpPr>
            <a:grpSpLocks/>
          </p:cNvGrpSpPr>
          <p:nvPr/>
        </p:nvGrpSpPr>
        <p:grpSpPr bwMode="auto">
          <a:xfrm>
            <a:off x="1249715" y="2471186"/>
            <a:ext cx="799634" cy="917756"/>
            <a:chOff x="0" y="0"/>
            <a:chExt cx="826250" cy="893902"/>
          </a:xfrm>
          <a:solidFill>
            <a:srgbClr val="C00000"/>
          </a:solidFill>
        </p:grpSpPr>
        <p:sp>
          <p:nvSpPr>
            <p:cNvPr id="73" name="任意多边形 25"/>
            <p:cNvSpPr>
              <a:spLocks noChangeArrowheads="1"/>
            </p:cNvSpPr>
            <p:nvPr/>
          </p:nvSpPr>
          <p:spPr bwMode="auto">
            <a:xfrm>
              <a:off x="0" y="0"/>
              <a:ext cx="624116" cy="838706"/>
            </a:xfrm>
            <a:custGeom>
              <a:avLst/>
              <a:gdLst>
                <a:gd name="T0" fmla="*/ 312059 w 624116"/>
                <a:gd name="T1" fmla="*/ 0 h 838706"/>
                <a:gd name="T2" fmla="*/ 466606 w 624116"/>
                <a:gd name="T3" fmla="*/ 154547 h 838706"/>
                <a:gd name="T4" fmla="*/ 372216 w 624116"/>
                <a:gd name="T5" fmla="*/ 296949 h 838706"/>
                <a:gd name="T6" fmla="*/ 335761 w 624116"/>
                <a:gd name="T7" fmla="*/ 304309 h 838706"/>
                <a:gd name="T8" fmla="*/ 374949 w 624116"/>
                <a:gd name="T9" fmla="*/ 308998 h 838706"/>
                <a:gd name="T10" fmla="*/ 624116 w 624116"/>
                <a:gd name="T11" fmla="*/ 671844 h 838706"/>
                <a:gd name="T12" fmla="*/ 619329 w 624116"/>
                <a:gd name="T13" fmla="*/ 728208 h 838706"/>
                <a:gd name="T14" fmla="*/ 617387 w 624116"/>
                <a:gd name="T15" fmla="*/ 730227 h 838706"/>
                <a:gd name="T16" fmla="*/ 312057 w 624116"/>
                <a:gd name="T17" fmla="*/ 838706 h 838706"/>
                <a:gd name="T18" fmla="*/ 6728 w 624116"/>
                <a:gd name="T19" fmla="*/ 730227 h 838706"/>
                <a:gd name="T20" fmla="*/ 4788 w 624116"/>
                <a:gd name="T21" fmla="*/ 728210 h 838706"/>
                <a:gd name="T22" fmla="*/ 0 w 624116"/>
                <a:gd name="T23" fmla="*/ 671844 h 838706"/>
                <a:gd name="T24" fmla="*/ 249168 w 624116"/>
                <a:gd name="T25" fmla="*/ 308998 h 838706"/>
                <a:gd name="T26" fmla="*/ 288357 w 624116"/>
                <a:gd name="T27" fmla="*/ 304309 h 838706"/>
                <a:gd name="T28" fmla="*/ 251902 w 624116"/>
                <a:gd name="T29" fmla="*/ 296949 h 838706"/>
                <a:gd name="T30" fmla="*/ 157512 w 624116"/>
                <a:gd name="T31" fmla="*/ 154547 h 838706"/>
                <a:gd name="T32" fmla="*/ 312059 w 624116"/>
                <a:gd name="T33" fmla="*/ 0 h 83870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24116"/>
                <a:gd name="T52" fmla="*/ 0 h 838706"/>
                <a:gd name="T53" fmla="*/ 624116 w 624116"/>
                <a:gd name="T54" fmla="*/ 838706 h 83870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24116" h="838706">
                  <a:moveTo>
                    <a:pt x="312059" y="0"/>
                  </a:moveTo>
                  <a:cubicBezTo>
                    <a:pt x="397413" y="0"/>
                    <a:pt x="466606" y="69193"/>
                    <a:pt x="466606" y="154547"/>
                  </a:cubicBezTo>
                  <a:cubicBezTo>
                    <a:pt x="466606" y="218562"/>
                    <a:pt x="427685" y="273487"/>
                    <a:pt x="372216" y="296949"/>
                  </a:cubicBezTo>
                  <a:lnTo>
                    <a:pt x="335761" y="304309"/>
                  </a:lnTo>
                  <a:lnTo>
                    <a:pt x="374949" y="308998"/>
                  </a:lnTo>
                  <a:cubicBezTo>
                    <a:pt x="517148" y="343533"/>
                    <a:pt x="624116" y="492862"/>
                    <a:pt x="624116" y="671844"/>
                  </a:cubicBezTo>
                  <a:lnTo>
                    <a:pt x="619329" y="728208"/>
                  </a:lnTo>
                  <a:lnTo>
                    <a:pt x="617387" y="730227"/>
                  </a:lnTo>
                  <a:cubicBezTo>
                    <a:pt x="539246" y="797251"/>
                    <a:pt x="431296" y="838706"/>
                    <a:pt x="312057" y="838706"/>
                  </a:cubicBezTo>
                  <a:cubicBezTo>
                    <a:pt x="192819" y="838706"/>
                    <a:pt x="84868" y="797251"/>
                    <a:pt x="6728" y="730227"/>
                  </a:cubicBezTo>
                  <a:lnTo>
                    <a:pt x="4788" y="728210"/>
                  </a:lnTo>
                  <a:lnTo>
                    <a:pt x="0" y="671844"/>
                  </a:lnTo>
                  <a:cubicBezTo>
                    <a:pt x="0" y="492862"/>
                    <a:pt x="106968" y="343533"/>
                    <a:pt x="249168" y="308998"/>
                  </a:cubicBezTo>
                  <a:lnTo>
                    <a:pt x="288357" y="304309"/>
                  </a:lnTo>
                  <a:lnTo>
                    <a:pt x="251902" y="296949"/>
                  </a:lnTo>
                  <a:cubicBezTo>
                    <a:pt x="196433" y="273487"/>
                    <a:pt x="157512" y="218562"/>
                    <a:pt x="157512" y="154547"/>
                  </a:cubicBezTo>
                  <a:cubicBezTo>
                    <a:pt x="157512" y="69193"/>
                    <a:pt x="226705" y="0"/>
                    <a:pt x="312059" y="0"/>
                  </a:cubicBezTo>
                  <a:close/>
                </a:path>
              </a:pathLst>
            </a:custGeom>
            <a:grpFill/>
            <a:ln>
              <a:noFill/>
            </a:ln>
            <a:extLst>
              <a:ext uri="{91240B29-F687-4F45-9708-019B960494DF}">
                <a14:hiddenLine xmlns:a14="http://schemas.microsoft.com/office/drawing/2010/main" xmlns="" w="25400">
                  <a:solidFill>
                    <a:srgbClr val="000000"/>
                  </a:solidFill>
                  <a:bevel/>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effectLst/>
                <a:latin typeface="Arial" pitchFamily="34" charset="0"/>
                <a:ea typeface="宋体" pitchFamily="2" charset="-122"/>
                <a:cs typeface="宋体" pitchFamily="2" charset="-122"/>
              </a:endParaRPr>
            </a:p>
          </p:txBody>
        </p:sp>
        <p:sp>
          <p:nvSpPr>
            <p:cNvPr id="74" name="任意多边形 26"/>
            <p:cNvSpPr>
              <a:spLocks noChangeArrowheads="1"/>
            </p:cNvSpPr>
            <p:nvPr/>
          </p:nvSpPr>
          <p:spPr bwMode="auto">
            <a:xfrm>
              <a:off x="312058" y="202915"/>
              <a:ext cx="514192" cy="690987"/>
            </a:xfrm>
            <a:custGeom>
              <a:avLst/>
              <a:gdLst>
                <a:gd name="T0" fmla="*/ 257097 w 624116"/>
                <a:gd name="T1" fmla="*/ 0 h 838706"/>
                <a:gd name="T2" fmla="*/ 384424 w 624116"/>
                <a:gd name="T3" fmla="*/ 127327 h 838706"/>
                <a:gd name="T4" fmla="*/ 306659 w 624116"/>
                <a:gd name="T5" fmla="*/ 244648 h 838706"/>
                <a:gd name="T6" fmla="*/ 276624 w 624116"/>
                <a:gd name="T7" fmla="*/ 250712 h 838706"/>
                <a:gd name="T8" fmla="*/ 308910 w 624116"/>
                <a:gd name="T9" fmla="*/ 254575 h 838706"/>
                <a:gd name="T10" fmla="*/ 514192 w 624116"/>
                <a:gd name="T11" fmla="*/ 553514 h 838706"/>
                <a:gd name="T12" fmla="*/ 510248 w 624116"/>
                <a:gd name="T13" fmla="*/ 599951 h 838706"/>
                <a:gd name="T14" fmla="*/ 508648 w 624116"/>
                <a:gd name="T15" fmla="*/ 601614 h 838706"/>
                <a:gd name="T16" fmla="*/ 257095 w 624116"/>
                <a:gd name="T17" fmla="*/ 690987 h 838706"/>
                <a:gd name="T18" fmla="*/ 5543 w 624116"/>
                <a:gd name="T19" fmla="*/ 601614 h 838706"/>
                <a:gd name="T20" fmla="*/ 3945 w 624116"/>
                <a:gd name="T21" fmla="*/ 599952 h 838706"/>
                <a:gd name="T22" fmla="*/ 0 w 624116"/>
                <a:gd name="T23" fmla="*/ 553514 h 838706"/>
                <a:gd name="T24" fmla="*/ 205283 w 624116"/>
                <a:gd name="T25" fmla="*/ 254575 h 838706"/>
                <a:gd name="T26" fmla="*/ 237569 w 624116"/>
                <a:gd name="T27" fmla="*/ 250712 h 838706"/>
                <a:gd name="T28" fmla="*/ 207535 w 624116"/>
                <a:gd name="T29" fmla="*/ 244648 h 838706"/>
                <a:gd name="T30" fmla="*/ 129770 w 624116"/>
                <a:gd name="T31" fmla="*/ 127327 h 838706"/>
                <a:gd name="T32" fmla="*/ 257097 w 624116"/>
                <a:gd name="T33" fmla="*/ 0 h 83870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24116"/>
                <a:gd name="T52" fmla="*/ 0 h 838706"/>
                <a:gd name="T53" fmla="*/ 624116 w 624116"/>
                <a:gd name="T54" fmla="*/ 838706 h 83870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24116" h="838706">
                  <a:moveTo>
                    <a:pt x="312059" y="0"/>
                  </a:moveTo>
                  <a:cubicBezTo>
                    <a:pt x="397413" y="0"/>
                    <a:pt x="466606" y="69193"/>
                    <a:pt x="466606" y="154547"/>
                  </a:cubicBezTo>
                  <a:cubicBezTo>
                    <a:pt x="466606" y="218562"/>
                    <a:pt x="427685" y="273487"/>
                    <a:pt x="372216" y="296949"/>
                  </a:cubicBezTo>
                  <a:lnTo>
                    <a:pt x="335761" y="304309"/>
                  </a:lnTo>
                  <a:lnTo>
                    <a:pt x="374949" y="308998"/>
                  </a:lnTo>
                  <a:cubicBezTo>
                    <a:pt x="517148" y="343533"/>
                    <a:pt x="624116" y="492862"/>
                    <a:pt x="624116" y="671844"/>
                  </a:cubicBezTo>
                  <a:lnTo>
                    <a:pt x="619329" y="728208"/>
                  </a:lnTo>
                  <a:lnTo>
                    <a:pt x="617387" y="730227"/>
                  </a:lnTo>
                  <a:cubicBezTo>
                    <a:pt x="539246" y="797251"/>
                    <a:pt x="431296" y="838706"/>
                    <a:pt x="312057" y="838706"/>
                  </a:cubicBezTo>
                  <a:cubicBezTo>
                    <a:pt x="192819" y="838706"/>
                    <a:pt x="84868" y="797251"/>
                    <a:pt x="6728" y="730227"/>
                  </a:cubicBezTo>
                  <a:lnTo>
                    <a:pt x="4788" y="728210"/>
                  </a:lnTo>
                  <a:lnTo>
                    <a:pt x="0" y="671844"/>
                  </a:lnTo>
                  <a:cubicBezTo>
                    <a:pt x="0" y="492862"/>
                    <a:pt x="106968" y="343533"/>
                    <a:pt x="249168" y="308998"/>
                  </a:cubicBezTo>
                  <a:lnTo>
                    <a:pt x="288357" y="304309"/>
                  </a:lnTo>
                  <a:lnTo>
                    <a:pt x="251902" y="296949"/>
                  </a:lnTo>
                  <a:cubicBezTo>
                    <a:pt x="196433" y="273487"/>
                    <a:pt x="157512" y="218562"/>
                    <a:pt x="157512" y="154547"/>
                  </a:cubicBezTo>
                  <a:cubicBezTo>
                    <a:pt x="157512" y="69193"/>
                    <a:pt x="226705" y="0"/>
                    <a:pt x="312059" y="0"/>
                  </a:cubicBezTo>
                  <a:close/>
                </a:path>
              </a:pathLst>
            </a:custGeom>
            <a:grpFill/>
            <a:ln>
              <a:noFill/>
            </a:ln>
            <a:extLst>
              <a:ext uri="{91240B29-F687-4F45-9708-019B960494DF}">
                <a14:hiddenLine xmlns:a14="http://schemas.microsoft.com/office/drawing/2010/main" xmlns="" w="25400">
                  <a:solidFill>
                    <a:srgbClr val="000000"/>
                  </a:solidFill>
                  <a:bevel/>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effectLst/>
                <a:latin typeface="Arial" pitchFamily="34" charset="0"/>
                <a:ea typeface="宋体" pitchFamily="2" charset="-122"/>
                <a:cs typeface="宋体" pitchFamily="2" charset="-122"/>
              </a:endParaRPr>
            </a:p>
          </p:txBody>
        </p:sp>
      </p:grpSp>
      <p:sp>
        <p:nvSpPr>
          <p:cNvPr id="77" name="心形 49"/>
          <p:cNvSpPr>
            <a:spLocks noChangeArrowheads="1"/>
          </p:cNvSpPr>
          <p:nvPr/>
        </p:nvSpPr>
        <p:spPr bwMode="auto">
          <a:xfrm>
            <a:off x="3828668" y="4509586"/>
            <a:ext cx="694304" cy="694304"/>
          </a:xfrm>
          <a:custGeom>
            <a:avLst/>
            <a:gdLst>
              <a:gd name="T0" fmla="*/ 302092 w 21600"/>
              <a:gd name="T1" fmla="*/ 60836 h 21600"/>
              <a:gd name="T2" fmla="*/ 81448 w 21600"/>
              <a:gd name="T3" fmla="*/ 300423 h 21600"/>
              <a:gd name="T4" fmla="*/ 302092 w 21600"/>
              <a:gd name="T5" fmla="*/ 600846 h 21600"/>
              <a:gd name="T6" fmla="*/ 519398 w 21600"/>
              <a:gd name="T7" fmla="*/ 300423 h 21600"/>
              <a:gd name="T8" fmla="*/ 17694720 60000 65536"/>
              <a:gd name="T9" fmla="*/ 11796480 60000 65536"/>
              <a:gd name="T10" fmla="*/ 5898240 60000 65536"/>
              <a:gd name="T11" fmla="*/ 0 60000 65536"/>
              <a:gd name="T12" fmla="*/ 5037 w 21600"/>
              <a:gd name="T13" fmla="*/ 2277 h 21600"/>
              <a:gd name="T14" fmla="*/ 16557 w 21600"/>
              <a:gd name="T15" fmla="*/ 13677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rgbClr val="C00000"/>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effectLst/>
              <a:latin typeface="Arial" pitchFamily="34" charset="0"/>
              <a:ea typeface="宋体" pitchFamily="2" charset="-122"/>
              <a:cs typeface="宋体" pitchFamily="2" charset="-122"/>
            </a:endParaRPr>
          </a:p>
        </p:txBody>
      </p:sp>
      <p:grpSp>
        <p:nvGrpSpPr>
          <p:cNvPr id="88" name="组合 87"/>
          <p:cNvGrpSpPr/>
          <p:nvPr/>
        </p:nvGrpSpPr>
        <p:grpSpPr>
          <a:xfrm>
            <a:off x="6418457" y="2115673"/>
            <a:ext cx="641114" cy="790516"/>
            <a:chOff x="1340401" y="4411141"/>
            <a:chExt cx="338627" cy="417539"/>
          </a:xfrm>
          <a:solidFill>
            <a:srgbClr val="C00000"/>
          </a:solidFill>
        </p:grpSpPr>
        <p:sp>
          <p:nvSpPr>
            <p:cNvPr id="81" name="Freeform 31"/>
            <p:cNvSpPr>
              <a:spLocks noChangeArrowheads="1"/>
            </p:cNvSpPr>
            <p:nvPr/>
          </p:nvSpPr>
          <p:spPr bwMode="auto">
            <a:xfrm flipH="1">
              <a:off x="1443591" y="4593815"/>
              <a:ext cx="65121" cy="234865"/>
            </a:xfrm>
            <a:custGeom>
              <a:avLst/>
              <a:gdLst>
                <a:gd name="T0" fmla="*/ 38695 w 40"/>
                <a:gd name="T1" fmla="*/ 0 h 143"/>
                <a:gd name="T2" fmla="*/ 25797 w 40"/>
                <a:gd name="T3" fmla="*/ 31173 h 143"/>
                <a:gd name="T4" fmla="*/ 0 w 40"/>
                <a:gd name="T5" fmla="*/ 371475 h 143"/>
                <a:gd name="T6" fmla="*/ 100608 w 40"/>
                <a:gd name="T7" fmla="*/ 371475 h 143"/>
                <a:gd name="T8" fmla="*/ 87710 w 40"/>
                <a:gd name="T9" fmla="*/ 33770 h 143"/>
                <a:gd name="T10" fmla="*/ 38695 w 40"/>
                <a:gd name="T11" fmla="*/ 0 h 143"/>
                <a:gd name="T12" fmla="*/ 0 60000 65536"/>
                <a:gd name="T13" fmla="*/ 0 60000 65536"/>
                <a:gd name="T14" fmla="*/ 0 60000 65536"/>
                <a:gd name="T15" fmla="*/ 0 60000 65536"/>
                <a:gd name="T16" fmla="*/ 0 60000 65536"/>
                <a:gd name="T17" fmla="*/ 0 60000 65536"/>
                <a:gd name="T18" fmla="*/ 0 w 40"/>
                <a:gd name="T19" fmla="*/ 0 h 143"/>
                <a:gd name="T20" fmla="*/ 40 w 40"/>
                <a:gd name="T21" fmla="*/ 143 h 143"/>
              </a:gdLst>
              <a:ahLst/>
              <a:cxnLst>
                <a:cxn ang="T12">
                  <a:pos x="T0" y="T1"/>
                </a:cxn>
                <a:cxn ang="T13">
                  <a:pos x="T2" y="T3"/>
                </a:cxn>
                <a:cxn ang="T14">
                  <a:pos x="T4" y="T5"/>
                </a:cxn>
                <a:cxn ang="T15">
                  <a:pos x="T6" y="T7"/>
                </a:cxn>
                <a:cxn ang="T16">
                  <a:pos x="T8" y="T9"/>
                </a:cxn>
                <a:cxn ang="T17">
                  <a:pos x="T10" y="T11"/>
                </a:cxn>
              </a:cxnLst>
              <a:rect l="T18" t="T19" r="T20" b="T21"/>
              <a:pathLst>
                <a:path w="40" h="143">
                  <a:moveTo>
                    <a:pt x="15" y="0"/>
                  </a:moveTo>
                  <a:cubicBezTo>
                    <a:pt x="10" y="12"/>
                    <a:pt x="10" y="12"/>
                    <a:pt x="10" y="12"/>
                  </a:cubicBezTo>
                  <a:cubicBezTo>
                    <a:pt x="14" y="41"/>
                    <a:pt x="14" y="85"/>
                    <a:pt x="0" y="143"/>
                  </a:cubicBezTo>
                  <a:cubicBezTo>
                    <a:pt x="39" y="143"/>
                    <a:pt x="39" y="143"/>
                    <a:pt x="39" y="143"/>
                  </a:cubicBezTo>
                  <a:cubicBezTo>
                    <a:pt x="39" y="143"/>
                    <a:pt x="40" y="57"/>
                    <a:pt x="34" y="13"/>
                  </a:cubicBezTo>
                  <a:lnTo>
                    <a:pt x="15" y="0"/>
                  </a:lnTo>
                  <a:close/>
                </a:path>
              </a:pathLst>
            </a:custGeom>
            <a:grpFill/>
            <a:ln>
              <a:noFill/>
            </a:ln>
            <a:extLst>
              <a:ext uri="{91240B29-F687-4F45-9708-019B960494DF}">
                <a14:hiddenLine xmlns:a14="http://schemas.microsoft.com/office/drawing/2010/main" xmlns="" w="9525">
                  <a:solidFill>
                    <a:srgbClr val="000000"/>
                  </a:solidFill>
                  <a:bevel/>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effectLst/>
                <a:latin typeface="Arial" pitchFamily="34" charset="0"/>
                <a:ea typeface="宋体" pitchFamily="2" charset="-122"/>
                <a:cs typeface="宋体" pitchFamily="2" charset="-122"/>
              </a:endParaRPr>
            </a:p>
          </p:txBody>
        </p:sp>
        <p:sp>
          <p:nvSpPr>
            <p:cNvPr id="82" name="Freeform 32"/>
            <p:cNvSpPr>
              <a:spLocks noChangeArrowheads="1"/>
            </p:cNvSpPr>
            <p:nvPr/>
          </p:nvSpPr>
          <p:spPr bwMode="auto">
            <a:xfrm flipH="1">
              <a:off x="1340401" y="4411141"/>
              <a:ext cx="338627" cy="259958"/>
            </a:xfrm>
            <a:custGeom>
              <a:avLst/>
              <a:gdLst>
                <a:gd name="T0" fmla="*/ 326611 w 207"/>
                <a:gd name="T1" fmla="*/ 173257 h 159"/>
                <a:gd name="T2" fmla="*/ 536575 w 207"/>
                <a:gd name="T3" fmla="*/ 142226 h 159"/>
                <a:gd name="T4" fmla="*/ 435481 w 207"/>
                <a:gd name="T5" fmla="*/ 106023 h 159"/>
                <a:gd name="T6" fmla="*/ 303282 w 207"/>
                <a:gd name="T7" fmla="*/ 144812 h 159"/>
                <a:gd name="T8" fmla="*/ 412152 w 207"/>
                <a:gd name="T9" fmla="*/ 0 h 159"/>
                <a:gd name="T10" fmla="*/ 256623 w 207"/>
                <a:gd name="T11" fmla="*/ 142226 h 159"/>
                <a:gd name="T12" fmla="*/ 64804 w 207"/>
                <a:gd name="T13" fmla="*/ 62062 h 159"/>
                <a:gd name="T14" fmla="*/ 0 w 207"/>
                <a:gd name="T15" fmla="*/ 74992 h 159"/>
                <a:gd name="T16" fmla="*/ 202188 w 207"/>
                <a:gd name="T17" fmla="*/ 160328 h 159"/>
                <a:gd name="T18" fmla="*/ 23329 w 207"/>
                <a:gd name="T19" fmla="*/ 349101 h 159"/>
                <a:gd name="T20" fmla="*/ 217741 w 207"/>
                <a:gd name="T21" fmla="*/ 204289 h 159"/>
                <a:gd name="T22" fmla="*/ 199596 w 207"/>
                <a:gd name="T23" fmla="*/ 411163 h 159"/>
                <a:gd name="T24" fmla="*/ 290321 w 207"/>
                <a:gd name="T25" fmla="*/ 214632 h 159"/>
                <a:gd name="T26" fmla="*/ 495101 w 207"/>
                <a:gd name="T27" fmla="*/ 349101 h 159"/>
                <a:gd name="T28" fmla="*/ 326611 w 207"/>
                <a:gd name="T29" fmla="*/ 173257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7"/>
                <a:gd name="T46" fmla="*/ 0 h 159"/>
                <a:gd name="T47" fmla="*/ 207 w 207"/>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7" h="159">
                  <a:moveTo>
                    <a:pt x="126" y="67"/>
                  </a:moveTo>
                  <a:cubicBezTo>
                    <a:pt x="207" y="55"/>
                    <a:pt x="207" y="55"/>
                    <a:pt x="207" y="55"/>
                  </a:cubicBezTo>
                  <a:cubicBezTo>
                    <a:pt x="194" y="47"/>
                    <a:pt x="180" y="41"/>
                    <a:pt x="168" y="41"/>
                  </a:cubicBezTo>
                  <a:cubicBezTo>
                    <a:pt x="140" y="41"/>
                    <a:pt x="117" y="56"/>
                    <a:pt x="117" y="56"/>
                  </a:cubicBezTo>
                  <a:cubicBezTo>
                    <a:pt x="159" y="0"/>
                    <a:pt x="159" y="0"/>
                    <a:pt x="159" y="0"/>
                  </a:cubicBezTo>
                  <a:cubicBezTo>
                    <a:pt x="106" y="1"/>
                    <a:pt x="99" y="55"/>
                    <a:pt x="99" y="55"/>
                  </a:cubicBezTo>
                  <a:cubicBezTo>
                    <a:pt x="69" y="27"/>
                    <a:pt x="43" y="24"/>
                    <a:pt x="25" y="24"/>
                  </a:cubicBezTo>
                  <a:cubicBezTo>
                    <a:pt x="10" y="24"/>
                    <a:pt x="0" y="29"/>
                    <a:pt x="0" y="29"/>
                  </a:cubicBezTo>
                  <a:cubicBezTo>
                    <a:pt x="78" y="62"/>
                    <a:pt x="78" y="62"/>
                    <a:pt x="78" y="62"/>
                  </a:cubicBezTo>
                  <a:cubicBezTo>
                    <a:pt x="9" y="76"/>
                    <a:pt x="9" y="135"/>
                    <a:pt x="9" y="135"/>
                  </a:cubicBezTo>
                  <a:cubicBezTo>
                    <a:pt x="84" y="79"/>
                    <a:pt x="84" y="79"/>
                    <a:pt x="84" y="79"/>
                  </a:cubicBezTo>
                  <a:cubicBezTo>
                    <a:pt x="71" y="114"/>
                    <a:pt x="77" y="159"/>
                    <a:pt x="77" y="159"/>
                  </a:cubicBezTo>
                  <a:cubicBezTo>
                    <a:pt x="112" y="83"/>
                    <a:pt x="112" y="83"/>
                    <a:pt x="112" y="83"/>
                  </a:cubicBezTo>
                  <a:cubicBezTo>
                    <a:pt x="191" y="135"/>
                    <a:pt x="191" y="135"/>
                    <a:pt x="191" y="135"/>
                  </a:cubicBezTo>
                  <a:cubicBezTo>
                    <a:pt x="188" y="88"/>
                    <a:pt x="126" y="67"/>
                    <a:pt x="126" y="67"/>
                  </a:cubicBezTo>
                  <a:close/>
                </a:path>
              </a:pathLst>
            </a:custGeom>
            <a:grpFill/>
            <a:ln>
              <a:noFill/>
            </a:ln>
            <a:extLst>
              <a:ext uri="{91240B29-F687-4F45-9708-019B960494DF}">
                <a14:hiddenLine xmlns:a14="http://schemas.microsoft.com/office/drawing/2010/main" xmlns="" w="9525">
                  <a:solidFill>
                    <a:srgbClr val="000000"/>
                  </a:solidFill>
                  <a:bevel/>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effectLst/>
                <a:latin typeface="Arial" pitchFamily="34" charset="0"/>
                <a:ea typeface="宋体" pitchFamily="2" charset="-122"/>
                <a:cs typeface="宋体" pitchFamily="2" charset="-122"/>
              </a:endParaRPr>
            </a:p>
          </p:txBody>
        </p:sp>
      </p:grpSp>
      <p:grpSp>
        <p:nvGrpSpPr>
          <p:cNvPr id="89" name="组合 88"/>
          <p:cNvGrpSpPr/>
          <p:nvPr/>
        </p:nvGrpSpPr>
        <p:grpSpPr>
          <a:xfrm>
            <a:off x="7817264" y="4557590"/>
            <a:ext cx="630199" cy="917202"/>
            <a:chOff x="1352366" y="5580105"/>
            <a:chExt cx="315161" cy="458690"/>
          </a:xfrm>
          <a:solidFill>
            <a:srgbClr val="C00000"/>
          </a:solidFill>
        </p:grpSpPr>
        <p:sp>
          <p:nvSpPr>
            <p:cNvPr id="86" name="Freeform 36"/>
            <p:cNvSpPr>
              <a:spLocks noChangeArrowheads="1"/>
            </p:cNvSpPr>
            <p:nvPr/>
          </p:nvSpPr>
          <p:spPr bwMode="auto">
            <a:xfrm flipH="1">
              <a:off x="1444706" y="5960507"/>
              <a:ext cx="130481" cy="78288"/>
            </a:xfrm>
            <a:custGeom>
              <a:avLst/>
              <a:gdLst>
                <a:gd name="T0" fmla="*/ 188317 w 80"/>
                <a:gd name="T1" fmla="*/ 5159 h 48"/>
                <a:gd name="T2" fmla="*/ 113506 w 80"/>
                <a:gd name="T3" fmla="*/ 20638 h 48"/>
                <a:gd name="T4" fmla="*/ 103188 w 80"/>
                <a:gd name="T5" fmla="*/ 20638 h 48"/>
                <a:gd name="T6" fmla="*/ 92869 w 80"/>
                <a:gd name="T7" fmla="*/ 20638 h 48"/>
                <a:gd name="T8" fmla="*/ 18058 w 80"/>
                <a:gd name="T9" fmla="*/ 5159 h 48"/>
                <a:gd name="T10" fmla="*/ 0 w 80"/>
                <a:gd name="T11" fmla="*/ 0 h 48"/>
                <a:gd name="T12" fmla="*/ 0 w 80"/>
                <a:gd name="T13" fmla="*/ 0 h 48"/>
                <a:gd name="T14" fmla="*/ 103188 w 80"/>
                <a:gd name="T15" fmla="*/ 123825 h 48"/>
                <a:gd name="T16" fmla="*/ 206375 w 80"/>
                <a:gd name="T17" fmla="*/ 0 h 48"/>
                <a:gd name="T18" fmla="*/ 206375 w 80"/>
                <a:gd name="T19" fmla="*/ 0 h 48"/>
                <a:gd name="T20" fmla="*/ 188317 w 80"/>
                <a:gd name="T21" fmla="*/ 5159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
                <a:gd name="T34" fmla="*/ 0 h 48"/>
                <a:gd name="T35" fmla="*/ 80 w 80"/>
                <a:gd name="T36" fmla="*/ 48 h 4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 h="48">
                  <a:moveTo>
                    <a:pt x="73" y="2"/>
                  </a:moveTo>
                  <a:cubicBezTo>
                    <a:pt x="65" y="5"/>
                    <a:pt x="55" y="7"/>
                    <a:pt x="44" y="8"/>
                  </a:cubicBezTo>
                  <a:cubicBezTo>
                    <a:pt x="42" y="8"/>
                    <a:pt x="41" y="8"/>
                    <a:pt x="40" y="8"/>
                  </a:cubicBezTo>
                  <a:cubicBezTo>
                    <a:pt x="39" y="8"/>
                    <a:pt x="38" y="8"/>
                    <a:pt x="36" y="8"/>
                  </a:cubicBezTo>
                  <a:cubicBezTo>
                    <a:pt x="25" y="7"/>
                    <a:pt x="15" y="5"/>
                    <a:pt x="7" y="2"/>
                  </a:cubicBezTo>
                  <a:cubicBezTo>
                    <a:pt x="3" y="1"/>
                    <a:pt x="0" y="0"/>
                    <a:pt x="0" y="0"/>
                  </a:cubicBezTo>
                  <a:cubicBezTo>
                    <a:pt x="0" y="0"/>
                    <a:pt x="0" y="0"/>
                    <a:pt x="0" y="0"/>
                  </a:cubicBezTo>
                  <a:cubicBezTo>
                    <a:pt x="0" y="27"/>
                    <a:pt x="13" y="48"/>
                    <a:pt x="40" y="48"/>
                  </a:cubicBezTo>
                  <a:cubicBezTo>
                    <a:pt x="67" y="48"/>
                    <a:pt x="80" y="27"/>
                    <a:pt x="80" y="0"/>
                  </a:cubicBezTo>
                  <a:cubicBezTo>
                    <a:pt x="80" y="0"/>
                    <a:pt x="80" y="0"/>
                    <a:pt x="80" y="0"/>
                  </a:cubicBezTo>
                  <a:cubicBezTo>
                    <a:pt x="80" y="0"/>
                    <a:pt x="77" y="1"/>
                    <a:pt x="73" y="2"/>
                  </a:cubicBezTo>
                  <a:close/>
                </a:path>
              </a:pathLst>
            </a:custGeom>
            <a:grpFill/>
            <a:ln>
              <a:noFill/>
            </a:ln>
            <a:extLst>
              <a:ext uri="{91240B29-F687-4F45-9708-019B960494DF}">
                <a14:hiddenLine xmlns:a14="http://schemas.microsoft.com/office/drawing/2010/main" xmlns="" w="9525">
                  <a:solidFill>
                    <a:srgbClr val="000000"/>
                  </a:solidFill>
                  <a:bevel/>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effectLst/>
                <a:latin typeface="Arial" pitchFamily="34" charset="0"/>
                <a:ea typeface="宋体" pitchFamily="2" charset="-122"/>
                <a:cs typeface="宋体" pitchFamily="2" charset="-122"/>
              </a:endParaRPr>
            </a:p>
          </p:txBody>
        </p:sp>
        <p:sp>
          <p:nvSpPr>
            <p:cNvPr id="87" name="Freeform 37"/>
            <p:cNvSpPr>
              <a:spLocks noEditPoints="1" noChangeArrowheads="1"/>
            </p:cNvSpPr>
            <p:nvPr/>
          </p:nvSpPr>
          <p:spPr bwMode="auto">
            <a:xfrm flipH="1">
              <a:off x="1352366" y="5580105"/>
              <a:ext cx="315161" cy="367353"/>
            </a:xfrm>
            <a:custGeom>
              <a:avLst/>
              <a:gdLst>
                <a:gd name="T0" fmla="*/ 249238 w 192"/>
                <a:gd name="T1" fmla="*/ 0 h 224"/>
                <a:gd name="T2" fmla="*/ 0 w 192"/>
                <a:gd name="T3" fmla="*/ 249011 h 224"/>
                <a:gd name="T4" fmla="*/ 124619 w 192"/>
                <a:gd name="T5" fmla="*/ 518772 h 224"/>
                <a:gd name="T6" fmla="*/ 173947 w 192"/>
                <a:gd name="T7" fmla="*/ 568056 h 224"/>
                <a:gd name="T8" fmla="*/ 233660 w 192"/>
                <a:gd name="T9" fmla="*/ 581025 h 224"/>
                <a:gd name="T10" fmla="*/ 249238 w 192"/>
                <a:gd name="T11" fmla="*/ 581025 h 224"/>
                <a:gd name="T12" fmla="*/ 324528 w 192"/>
                <a:gd name="T13" fmla="*/ 565462 h 224"/>
                <a:gd name="T14" fmla="*/ 373856 w 192"/>
                <a:gd name="T15" fmla="*/ 518772 h 224"/>
                <a:gd name="T16" fmla="*/ 498475 w 192"/>
                <a:gd name="T17" fmla="*/ 249011 h 224"/>
                <a:gd name="T18" fmla="*/ 249238 w 192"/>
                <a:gd name="T19" fmla="*/ 0 h 224"/>
                <a:gd name="T20" fmla="*/ 293373 w 192"/>
                <a:gd name="T21" fmla="*/ 103754 h 224"/>
                <a:gd name="T22" fmla="*/ 80483 w 192"/>
                <a:gd name="T23" fmla="*/ 313857 h 224"/>
                <a:gd name="T24" fmla="*/ 80483 w 192"/>
                <a:gd name="T25" fmla="*/ 332014 h 224"/>
                <a:gd name="T26" fmla="*/ 62309 w 192"/>
                <a:gd name="T27" fmla="*/ 254198 h 224"/>
                <a:gd name="T28" fmla="*/ 257026 w 192"/>
                <a:gd name="T29" fmla="*/ 62253 h 224"/>
                <a:gd name="T30" fmla="*/ 415396 w 192"/>
                <a:gd name="T31" fmla="*/ 140069 h 224"/>
                <a:gd name="T32" fmla="*/ 293373 w 192"/>
                <a:gd name="T33" fmla="*/ 103754 h 2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2"/>
                <a:gd name="T52" fmla="*/ 0 h 224"/>
                <a:gd name="T53" fmla="*/ 192 w 192"/>
                <a:gd name="T54" fmla="*/ 224 h 2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2" h="224">
                  <a:moveTo>
                    <a:pt x="96" y="0"/>
                  </a:moveTo>
                  <a:cubicBezTo>
                    <a:pt x="43" y="0"/>
                    <a:pt x="0" y="43"/>
                    <a:pt x="0" y="96"/>
                  </a:cubicBezTo>
                  <a:cubicBezTo>
                    <a:pt x="0" y="144"/>
                    <a:pt x="48" y="184"/>
                    <a:pt x="48" y="200"/>
                  </a:cubicBezTo>
                  <a:cubicBezTo>
                    <a:pt x="48" y="205"/>
                    <a:pt x="54" y="213"/>
                    <a:pt x="67" y="219"/>
                  </a:cubicBezTo>
                  <a:cubicBezTo>
                    <a:pt x="73" y="220"/>
                    <a:pt x="82" y="223"/>
                    <a:pt x="90" y="224"/>
                  </a:cubicBezTo>
                  <a:cubicBezTo>
                    <a:pt x="92" y="224"/>
                    <a:pt x="94" y="224"/>
                    <a:pt x="96" y="224"/>
                  </a:cubicBezTo>
                  <a:cubicBezTo>
                    <a:pt x="103" y="224"/>
                    <a:pt x="113" y="222"/>
                    <a:pt x="125" y="218"/>
                  </a:cubicBezTo>
                  <a:cubicBezTo>
                    <a:pt x="138" y="213"/>
                    <a:pt x="144" y="205"/>
                    <a:pt x="144" y="200"/>
                  </a:cubicBezTo>
                  <a:cubicBezTo>
                    <a:pt x="144" y="184"/>
                    <a:pt x="192" y="144"/>
                    <a:pt x="192" y="96"/>
                  </a:cubicBezTo>
                  <a:cubicBezTo>
                    <a:pt x="192" y="43"/>
                    <a:pt x="149" y="0"/>
                    <a:pt x="96" y="0"/>
                  </a:cubicBezTo>
                  <a:close/>
                  <a:moveTo>
                    <a:pt x="113" y="40"/>
                  </a:moveTo>
                  <a:cubicBezTo>
                    <a:pt x="68" y="40"/>
                    <a:pt x="31" y="76"/>
                    <a:pt x="31" y="121"/>
                  </a:cubicBezTo>
                  <a:cubicBezTo>
                    <a:pt x="31" y="123"/>
                    <a:pt x="31" y="126"/>
                    <a:pt x="31" y="128"/>
                  </a:cubicBezTo>
                  <a:cubicBezTo>
                    <a:pt x="27" y="119"/>
                    <a:pt x="24" y="109"/>
                    <a:pt x="24" y="98"/>
                  </a:cubicBezTo>
                  <a:cubicBezTo>
                    <a:pt x="24" y="57"/>
                    <a:pt x="58" y="24"/>
                    <a:pt x="99" y="24"/>
                  </a:cubicBezTo>
                  <a:cubicBezTo>
                    <a:pt x="124" y="24"/>
                    <a:pt x="146" y="36"/>
                    <a:pt x="160" y="54"/>
                  </a:cubicBezTo>
                  <a:cubicBezTo>
                    <a:pt x="147" y="45"/>
                    <a:pt x="131" y="40"/>
                    <a:pt x="113" y="40"/>
                  </a:cubicBezTo>
                  <a:close/>
                </a:path>
              </a:pathLst>
            </a:custGeom>
            <a:grpFill/>
            <a:ln>
              <a:noFill/>
            </a:ln>
            <a:extLst>
              <a:ext uri="{91240B29-F687-4F45-9708-019B960494DF}">
                <a14:hiddenLine xmlns:a14="http://schemas.microsoft.com/office/drawing/2010/main" xmlns="" w="9525">
                  <a:solidFill>
                    <a:srgbClr val="000000"/>
                  </a:solidFill>
                  <a:bevel/>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effectLst/>
                <a:latin typeface="Arial" pitchFamily="34" charset="0"/>
                <a:ea typeface="宋体" pitchFamily="2" charset="-122"/>
                <a:cs typeface="宋体" pitchFamily="2" charset="-122"/>
              </a:endParaRPr>
            </a:p>
          </p:txBody>
        </p:sp>
      </p:grpSp>
      <p:grpSp>
        <p:nvGrpSpPr>
          <p:cNvPr id="55" name="组合 54"/>
          <p:cNvGrpSpPr/>
          <p:nvPr/>
        </p:nvGrpSpPr>
        <p:grpSpPr>
          <a:xfrm>
            <a:off x="7713051" y="2183446"/>
            <a:ext cx="2850174" cy="939615"/>
            <a:chOff x="4512112" y="2803223"/>
            <a:chExt cx="3224222" cy="709878"/>
          </a:xfrm>
        </p:grpSpPr>
        <p:sp>
          <p:nvSpPr>
            <p:cNvPr id="56" name="TextBox 7"/>
            <p:cNvSpPr>
              <a:spLocks noChangeArrowheads="1"/>
            </p:cNvSpPr>
            <p:nvPr/>
          </p:nvSpPr>
          <p:spPr bwMode="auto">
            <a:xfrm>
              <a:off x="4512112" y="3181763"/>
              <a:ext cx="3224222" cy="33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8325" tIns="34284" rIns="68325" bIns="34284">
              <a:spAutoFit/>
            </a:bodyPr>
            <a:lstStyle/>
            <a:p>
              <a:pPr defTabSz="683012"/>
              <a:r>
                <a:rPr lang="zh-CN" altLang="en-US" sz="1200" b="1" dirty="0" smtClean="0">
                  <a:latin typeface="微软雅黑"/>
                  <a:ea typeface="微软雅黑"/>
                  <a:sym typeface="宋体" panose="02010600030101010101" pitchFamily="2" charset="-122"/>
                </a:rPr>
                <a:t>在此输入文本</a:t>
              </a:r>
              <a:r>
                <a:rPr lang="zh-CN" altLang="en-US" sz="1200" b="1" dirty="0">
                  <a:latin typeface="微软雅黑"/>
                  <a:ea typeface="微软雅黑"/>
                  <a:sym typeface="宋体" panose="02010600030101010101" pitchFamily="2" charset="-122"/>
                </a:rPr>
                <a:t>信息在此输入文本信息</a:t>
              </a:r>
            </a:p>
            <a:p>
              <a:pPr defTabSz="683012"/>
              <a:r>
                <a:rPr lang="zh-CN" altLang="en-US" sz="1200" b="1" dirty="0" smtClean="0">
                  <a:latin typeface="微软雅黑"/>
                  <a:ea typeface="微软雅黑"/>
                  <a:sym typeface="宋体" panose="02010600030101010101" pitchFamily="2" charset="-122"/>
                </a:rPr>
                <a:t>在此</a:t>
              </a:r>
              <a:r>
                <a:rPr lang="zh-CN" altLang="en-US" sz="1200" b="1" dirty="0">
                  <a:latin typeface="微软雅黑"/>
                  <a:ea typeface="微软雅黑"/>
                  <a:sym typeface="宋体" panose="02010600030101010101" pitchFamily="2" charset="-122"/>
                </a:rPr>
                <a:t>输入文本信息在此输入文本</a:t>
              </a:r>
              <a:r>
                <a:rPr lang="zh-CN" altLang="en-US" sz="1200" b="1" dirty="0" smtClean="0">
                  <a:latin typeface="微软雅黑"/>
                  <a:ea typeface="微软雅黑"/>
                  <a:sym typeface="宋体" panose="02010600030101010101" pitchFamily="2" charset="-122"/>
                </a:rPr>
                <a:t>信息</a:t>
              </a:r>
              <a:endParaRPr lang="zh-CN" altLang="en-US" sz="1200" b="1" dirty="0">
                <a:latin typeface="微软雅黑"/>
                <a:ea typeface="微软雅黑"/>
                <a:sym typeface="宋体" panose="02010600030101010101" pitchFamily="2" charset="-122"/>
              </a:endParaRPr>
            </a:p>
          </p:txBody>
        </p:sp>
        <p:sp>
          <p:nvSpPr>
            <p:cNvPr id="57" name="文本框 19"/>
            <p:cNvSpPr>
              <a:spLocks noChangeArrowheads="1"/>
            </p:cNvSpPr>
            <p:nvPr/>
          </p:nvSpPr>
          <p:spPr bwMode="auto">
            <a:xfrm>
              <a:off x="4581209" y="2803223"/>
              <a:ext cx="1142570" cy="2499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8325" tIns="34284" rIns="68325" bIns="34284">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683012" eaLnBrk="1" hangingPunct="1"/>
              <a:r>
                <a:rPr lang="zh-CN" altLang="en-US" sz="1700" b="1" dirty="0" smtClean="0">
                  <a:latin typeface="微软雅黑"/>
                  <a:ea typeface="微软雅黑"/>
                  <a:cs typeface="Calibri" panose="020F0502020204030204" pitchFamily="34" charset="0"/>
                  <a:sym typeface="Calibri" panose="020F0502020204030204" pitchFamily="34" charset="0"/>
                </a:rPr>
                <a:t>提出假设</a:t>
              </a:r>
              <a:endParaRPr lang="en-US" altLang="zh-CN" sz="1700" b="1" dirty="0">
                <a:latin typeface="微软雅黑"/>
                <a:ea typeface="微软雅黑"/>
                <a:cs typeface="Calibri" panose="020F0502020204030204" pitchFamily="34" charset="0"/>
                <a:sym typeface="Calibri" panose="020F0502020204030204" pitchFamily="34" charset="0"/>
              </a:endParaRPr>
            </a:p>
          </p:txBody>
        </p:sp>
      </p:grpSp>
      <p:grpSp>
        <p:nvGrpSpPr>
          <p:cNvPr id="58" name="组合 57"/>
          <p:cNvGrpSpPr/>
          <p:nvPr/>
        </p:nvGrpSpPr>
        <p:grpSpPr>
          <a:xfrm>
            <a:off x="8995072" y="4793459"/>
            <a:ext cx="2850174" cy="939615"/>
            <a:chOff x="4512112" y="2803223"/>
            <a:chExt cx="3224222" cy="709878"/>
          </a:xfrm>
        </p:grpSpPr>
        <p:sp>
          <p:nvSpPr>
            <p:cNvPr id="59" name="TextBox 7"/>
            <p:cNvSpPr>
              <a:spLocks noChangeArrowheads="1"/>
            </p:cNvSpPr>
            <p:nvPr/>
          </p:nvSpPr>
          <p:spPr bwMode="auto">
            <a:xfrm>
              <a:off x="4512112" y="3181763"/>
              <a:ext cx="3224222" cy="33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8325" tIns="34284" rIns="68325" bIns="34284">
              <a:spAutoFit/>
            </a:bodyPr>
            <a:lstStyle/>
            <a:p>
              <a:pPr defTabSz="683012"/>
              <a:r>
                <a:rPr lang="zh-CN" altLang="en-US" sz="1200" b="1" dirty="0" smtClean="0">
                  <a:latin typeface="微软雅黑"/>
                  <a:ea typeface="微软雅黑"/>
                  <a:sym typeface="宋体" panose="02010600030101010101" pitchFamily="2" charset="-122"/>
                </a:rPr>
                <a:t>在此输入文本</a:t>
              </a:r>
              <a:r>
                <a:rPr lang="zh-CN" altLang="en-US" sz="1200" b="1" dirty="0">
                  <a:latin typeface="微软雅黑"/>
                  <a:ea typeface="微软雅黑"/>
                  <a:sym typeface="宋体" panose="02010600030101010101" pitchFamily="2" charset="-122"/>
                </a:rPr>
                <a:t>信息在此输入文本信息</a:t>
              </a:r>
            </a:p>
            <a:p>
              <a:pPr defTabSz="683012"/>
              <a:r>
                <a:rPr lang="zh-CN" altLang="en-US" sz="1200" b="1" dirty="0" smtClean="0">
                  <a:latin typeface="微软雅黑"/>
                  <a:ea typeface="微软雅黑"/>
                  <a:sym typeface="宋体" panose="02010600030101010101" pitchFamily="2" charset="-122"/>
                </a:rPr>
                <a:t>在此</a:t>
              </a:r>
              <a:r>
                <a:rPr lang="zh-CN" altLang="en-US" sz="1200" b="1" dirty="0">
                  <a:latin typeface="微软雅黑"/>
                  <a:ea typeface="微软雅黑"/>
                  <a:sym typeface="宋体" panose="02010600030101010101" pitchFamily="2" charset="-122"/>
                </a:rPr>
                <a:t>输入文本信息在此输入文本</a:t>
              </a:r>
              <a:r>
                <a:rPr lang="zh-CN" altLang="en-US" sz="1200" b="1" dirty="0" smtClean="0">
                  <a:latin typeface="微软雅黑"/>
                  <a:ea typeface="微软雅黑"/>
                  <a:sym typeface="宋体" panose="02010600030101010101" pitchFamily="2" charset="-122"/>
                </a:rPr>
                <a:t>信息</a:t>
              </a:r>
              <a:endParaRPr lang="zh-CN" altLang="en-US" sz="1200" b="1" dirty="0">
                <a:latin typeface="微软雅黑"/>
                <a:ea typeface="微软雅黑"/>
                <a:sym typeface="宋体" panose="02010600030101010101" pitchFamily="2" charset="-122"/>
              </a:endParaRPr>
            </a:p>
          </p:txBody>
        </p:sp>
        <p:sp>
          <p:nvSpPr>
            <p:cNvPr id="60" name="文本框 19"/>
            <p:cNvSpPr>
              <a:spLocks noChangeArrowheads="1"/>
            </p:cNvSpPr>
            <p:nvPr/>
          </p:nvSpPr>
          <p:spPr bwMode="auto">
            <a:xfrm>
              <a:off x="4581209" y="2803223"/>
              <a:ext cx="1142570" cy="2499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8325" tIns="34284" rIns="68325" bIns="34284">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683012" eaLnBrk="1" hangingPunct="1"/>
              <a:r>
                <a:rPr lang="zh-CN" altLang="en-US" sz="1700" b="1" dirty="0" smtClean="0">
                  <a:latin typeface="微软雅黑"/>
                  <a:ea typeface="微软雅黑"/>
                  <a:cs typeface="Calibri" panose="020F0502020204030204" pitchFamily="34" charset="0"/>
                  <a:sym typeface="Calibri" panose="020F0502020204030204" pitchFamily="34" charset="0"/>
                </a:rPr>
                <a:t>检验假设</a:t>
              </a:r>
              <a:endParaRPr lang="en-US" altLang="zh-CN" sz="1700" b="1" dirty="0">
                <a:latin typeface="微软雅黑"/>
                <a:ea typeface="微软雅黑"/>
                <a:cs typeface="Calibri" panose="020F0502020204030204" pitchFamily="34" charset="0"/>
                <a:sym typeface="Calibri" panose="020F0502020204030204" pitchFamily="34" charset="0"/>
              </a:endParaRPr>
            </a:p>
          </p:txBody>
        </p:sp>
      </p:grpSp>
      <p:grpSp>
        <p:nvGrpSpPr>
          <p:cNvPr id="76" name="组合 75"/>
          <p:cNvGrpSpPr/>
          <p:nvPr/>
        </p:nvGrpSpPr>
        <p:grpSpPr>
          <a:xfrm>
            <a:off x="816729" y="4793459"/>
            <a:ext cx="2850174" cy="939615"/>
            <a:chOff x="4512112" y="2803223"/>
            <a:chExt cx="3224222" cy="709878"/>
          </a:xfrm>
        </p:grpSpPr>
        <p:sp>
          <p:nvSpPr>
            <p:cNvPr id="78" name="TextBox 7"/>
            <p:cNvSpPr>
              <a:spLocks noChangeArrowheads="1"/>
            </p:cNvSpPr>
            <p:nvPr/>
          </p:nvSpPr>
          <p:spPr bwMode="auto">
            <a:xfrm>
              <a:off x="4512112" y="3181763"/>
              <a:ext cx="3224222" cy="33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8325" tIns="34284" rIns="68325" bIns="34284">
              <a:spAutoFit/>
            </a:bodyPr>
            <a:lstStyle/>
            <a:p>
              <a:pPr defTabSz="683012"/>
              <a:r>
                <a:rPr lang="zh-CN" altLang="en-US" sz="1200" b="1" dirty="0" smtClean="0">
                  <a:latin typeface="微软雅黑"/>
                  <a:ea typeface="微软雅黑"/>
                  <a:sym typeface="宋体" panose="02010600030101010101" pitchFamily="2" charset="-122"/>
                </a:rPr>
                <a:t>在此输入文本</a:t>
              </a:r>
              <a:r>
                <a:rPr lang="zh-CN" altLang="en-US" sz="1200" b="1" dirty="0">
                  <a:latin typeface="微软雅黑"/>
                  <a:ea typeface="微软雅黑"/>
                  <a:sym typeface="宋体" panose="02010600030101010101" pitchFamily="2" charset="-122"/>
                </a:rPr>
                <a:t>信息在此输入文本信息</a:t>
              </a:r>
            </a:p>
            <a:p>
              <a:pPr defTabSz="683012"/>
              <a:r>
                <a:rPr lang="zh-CN" altLang="en-US" sz="1200" b="1" dirty="0" smtClean="0">
                  <a:latin typeface="微软雅黑"/>
                  <a:ea typeface="微软雅黑"/>
                  <a:sym typeface="宋体" panose="02010600030101010101" pitchFamily="2" charset="-122"/>
                </a:rPr>
                <a:t>在此</a:t>
              </a:r>
              <a:r>
                <a:rPr lang="zh-CN" altLang="en-US" sz="1200" b="1" dirty="0">
                  <a:latin typeface="微软雅黑"/>
                  <a:ea typeface="微软雅黑"/>
                  <a:sym typeface="宋体" panose="02010600030101010101" pitchFamily="2" charset="-122"/>
                </a:rPr>
                <a:t>输入文本信息在此输入文本</a:t>
              </a:r>
              <a:r>
                <a:rPr lang="zh-CN" altLang="en-US" sz="1200" b="1" dirty="0" smtClean="0">
                  <a:latin typeface="微软雅黑"/>
                  <a:ea typeface="微软雅黑"/>
                  <a:sym typeface="宋体" panose="02010600030101010101" pitchFamily="2" charset="-122"/>
                </a:rPr>
                <a:t>信息</a:t>
              </a:r>
              <a:endParaRPr lang="zh-CN" altLang="en-US" sz="1200" b="1" dirty="0">
                <a:latin typeface="微软雅黑"/>
                <a:ea typeface="微软雅黑"/>
                <a:sym typeface="宋体" panose="02010600030101010101" pitchFamily="2" charset="-122"/>
              </a:endParaRPr>
            </a:p>
          </p:txBody>
        </p:sp>
        <p:sp>
          <p:nvSpPr>
            <p:cNvPr id="79" name="文本框 19"/>
            <p:cNvSpPr>
              <a:spLocks noChangeArrowheads="1"/>
            </p:cNvSpPr>
            <p:nvPr/>
          </p:nvSpPr>
          <p:spPr bwMode="auto">
            <a:xfrm>
              <a:off x="4581209" y="2803223"/>
              <a:ext cx="1142570" cy="2499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8325" tIns="34284" rIns="68325" bIns="34284">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683012" eaLnBrk="1" hangingPunct="1"/>
              <a:r>
                <a:rPr lang="zh-CN" altLang="en-US" sz="1700" b="1" dirty="0" smtClean="0">
                  <a:latin typeface="微软雅黑"/>
                  <a:ea typeface="微软雅黑"/>
                  <a:cs typeface="Calibri" panose="020F0502020204030204" pitchFamily="34" charset="0"/>
                  <a:sym typeface="Calibri" panose="020F0502020204030204" pitchFamily="34" charset="0"/>
                </a:rPr>
                <a:t>分析问题</a:t>
              </a:r>
              <a:endParaRPr lang="en-US" altLang="zh-CN" sz="1700" b="1" dirty="0">
                <a:latin typeface="微软雅黑"/>
                <a:ea typeface="微软雅黑"/>
                <a:cs typeface="Calibri" panose="020F0502020204030204" pitchFamily="34" charset="0"/>
                <a:sym typeface="Calibri" panose="020F0502020204030204" pitchFamily="34" charset="0"/>
              </a:endParaRPr>
            </a:p>
          </p:txBody>
        </p:sp>
      </p:grpSp>
      <p:grpSp>
        <p:nvGrpSpPr>
          <p:cNvPr id="46" name="组合 45"/>
          <p:cNvGrpSpPr/>
          <p:nvPr/>
        </p:nvGrpSpPr>
        <p:grpSpPr>
          <a:xfrm>
            <a:off x="-1" y="199301"/>
            <a:ext cx="12192000" cy="562467"/>
            <a:chOff x="-1" y="199301"/>
            <a:chExt cx="12192000" cy="562467"/>
          </a:xfrm>
        </p:grpSpPr>
        <p:sp>
          <p:nvSpPr>
            <p:cNvPr id="53" name="矩形 40"/>
            <p:cNvSpPr>
              <a:spLocks noChangeArrowheads="1"/>
            </p:cNvSpPr>
            <p:nvPr/>
          </p:nvSpPr>
          <p:spPr bwMode="auto">
            <a:xfrm>
              <a:off x="1899138" y="199301"/>
              <a:ext cx="10292861" cy="562467"/>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a:endParaRPr lang="zh-CN" altLang="zh-CN">
                <a:solidFill>
                  <a:srgbClr val="FFFFFF"/>
                </a:solidFill>
                <a:latin typeface="宋体" pitchFamily="2" charset="-122"/>
                <a:sym typeface="宋体" pitchFamily="2" charset="-122"/>
              </a:endParaRPr>
            </a:p>
          </p:txBody>
        </p:sp>
        <p:sp>
          <p:nvSpPr>
            <p:cNvPr id="54" name="直接连接符 41"/>
            <p:cNvSpPr>
              <a:spLocks noChangeShapeType="1"/>
            </p:cNvSpPr>
            <p:nvPr/>
          </p:nvSpPr>
          <p:spPr bwMode="auto">
            <a:xfrm flipH="1">
              <a:off x="1164041" y="199301"/>
              <a:ext cx="223" cy="562467"/>
            </a:xfrm>
            <a:prstGeom prst="line">
              <a:avLst/>
            </a:prstGeom>
            <a:ln>
              <a:headEnd/>
              <a:tailEnd/>
            </a:ln>
            <a:extLst/>
          </p:spPr>
          <p:style>
            <a:lnRef idx="2">
              <a:schemeClr val="dk1"/>
            </a:lnRef>
            <a:fillRef idx="1">
              <a:schemeClr val="lt1"/>
            </a:fillRef>
            <a:effectRef idx="0">
              <a:schemeClr val="dk1"/>
            </a:effectRef>
            <a:fontRef idx="minor">
              <a:schemeClr val="dk1"/>
            </a:fontRef>
          </p:style>
          <p:txBody>
            <a:bodyPr/>
            <a:lstStyle/>
            <a:p>
              <a:endParaRPr lang="zh-CN" altLang="en-US"/>
            </a:p>
          </p:txBody>
        </p:sp>
        <p:sp>
          <p:nvSpPr>
            <p:cNvPr id="61" name="矩形 36"/>
            <p:cNvSpPr>
              <a:spLocks noChangeArrowheads="1"/>
            </p:cNvSpPr>
            <p:nvPr/>
          </p:nvSpPr>
          <p:spPr bwMode="auto">
            <a:xfrm>
              <a:off x="-1" y="199301"/>
              <a:ext cx="1098266" cy="562467"/>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a:endParaRPr lang="zh-CN" altLang="zh-CN">
                <a:solidFill>
                  <a:srgbClr val="FFFFFF"/>
                </a:solidFill>
                <a:latin typeface="宋体" pitchFamily="2" charset="-122"/>
                <a:sym typeface="宋体" pitchFamily="2" charset="-122"/>
              </a:endParaRPr>
            </a:p>
          </p:txBody>
        </p:sp>
        <p:sp>
          <p:nvSpPr>
            <p:cNvPr id="62" name="直接连接符 37"/>
            <p:cNvSpPr>
              <a:spLocks noChangeShapeType="1"/>
            </p:cNvSpPr>
            <p:nvPr/>
          </p:nvSpPr>
          <p:spPr bwMode="auto">
            <a:xfrm>
              <a:off x="1241697" y="199301"/>
              <a:ext cx="3" cy="562467"/>
            </a:xfrm>
            <a:prstGeom prst="line">
              <a:avLst/>
            </a:prstGeom>
            <a:ln>
              <a:headEnd/>
              <a:tailEnd/>
            </a:ln>
            <a:extLst/>
          </p:spPr>
          <p:style>
            <a:lnRef idx="2">
              <a:schemeClr val="dk1"/>
            </a:lnRef>
            <a:fillRef idx="1">
              <a:schemeClr val="lt1"/>
            </a:fillRef>
            <a:effectRef idx="0">
              <a:schemeClr val="dk1"/>
            </a:effectRef>
            <a:fontRef idx="minor">
              <a:schemeClr val="dk1"/>
            </a:fontRef>
          </p:style>
          <p:txBody>
            <a:bodyPr/>
            <a:lstStyle/>
            <a:p>
              <a:endParaRPr lang="zh-CN" altLang="en-US"/>
            </a:p>
          </p:txBody>
        </p:sp>
      </p:grpSp>
      <p:sp>
        <p:nvSpPr>
          <p:cNvPr id="63" name="矩形 3"/>
          <p:cNvSpPr>
            <a:spLocks noChangeArrowheads="1"/>
          </p:cNvSpPr>
          <p:nvPr/>
        </p:nvSpPr>
        <p:spPr bwMode="auto">
          <a:xfrm>
            <a:off x="6905454" y="188730"/>
            <a:ext cx="4355661" cy="5847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headEnd/>
                <a:tailEnd/>
              </a14:hiddenLine>
            </a:ext>
          </a:extLst>
        </p:spPr>
        <p:txBody>
          <a:bodyPr wrap="none" lIns="91431" tIns="45716" rIns="91431" bIns="45716">
            <a:spAutoFit/>
          </a:bodyPr>
          <a:lstStyle/>
          <a:p>
            <a:r>
              <a:rPr lang="zh-CN" altLang="en-US" sz="3200" b="1" dirty="0" smtClean="0">
                <a:latin typeface="微软雅黑" pitchFamily="34" charset="-122"/>
                <a:ea typeface="微软雅黑" pitchFamily="34" charset="-122"/>
                <a:sym typeface="Arial" pitchFamily="34" charset="0"/>
              </a:rPr>
              <a:t>岗位认知</a:t>
            </a:r>
            <a:r>
              <a:rPr lang="en-US" altLang="zh-CN" sz="3200" b="1" dirty="0" smtClean="0">
                <a:latin typeface="微软雅黑" pitchFamily="34" charset="-122"/>
                <a:ea typeface="微软雅黑" pitchFamily="34" charset="-122"/>
                <a:sym typeface="Arial" pitchFamily="34" charset="0"/>
              </a:rPr>
              <a:t>——</a:t>
            </a:r>
            <a:r>
              <a:rPr lang="zh-CN" altLang="en-US" sz="3200" b="1" dirty="0" smtClean="0">
                <a:latin typeface="微软雅黑" pitchFamily="34" charset="-122"/>
                <a:ea typeface="微软雅黑" pitchFamily="34" charset="-122"/>
                <a:sym typeface="Arial" pitchFamily="34" charset="0"/>
              </a:rPr>
              <a:t>解决问题</a:t>
            </a:r>
            <a:endParaRPr lang="zh-CN" altLang="en-US" sz="3200" b="1" dirty="0">
              <a:latin typeface="微软雅黑" pitchFamily="34" charset="-122"/>
              <a:ea typeface="微软雅黑" pitchFamily="34" charset="-122"/>
              <a:sym typeface="Arial" pitchFamily="34" charset="0"/>
            </a:endParaRPr>
          </a:p>
        </p:txBody>
      </p:sp>
      <p:sp>
        <p:nvSpPr>
          <p:cNvPr id="64" name="矩形 63"/>
          <p:cNvSpPr/>
          <p:nvPr/>
        </p:nvSpPr>
        <p:spPr>
          <a:xfrm>
            <a:off x="131157" y="236519"/>
            <a:ext cx="888384" cy="477054"/>
          </a:xfrm>
          <a:prstGeom prst="rect">
            <a:avLst/>
          </a:prstGeom>
        </p:spPr>
        <p:txBody>
          <a:bodyPr wrap="none">
            <a:spAutoFit/>
          </a:bodyPr>
          <a:lstStyle/>
          <a:p>
            <a:pPr algn="ctr"/>
            <a:r>
              <a:rPr lang="en-US" altLang="zh-CN" sz="25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icrosoft Yi Baiti" pitchFamily="66" charset="0"/>
                <a:ea typeface="Microsoft Yi Baiti" pitchFamily="66" charset="0"/>
              </a:rPr>
              <a:t>LOGO</a:t>
            </a:r>
            <a:endParaRPr lang="en-US" altLang="zh-CN" sz="25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icrosoft Yi Baiti" pitchFamily="66" charset="0"/>
              <a:ea typeface="Microsoft Yi Baiti" pitchFamily="66" charset="0"/>
            </a:endParaRPr>
          </a:p>
        </p:txBody>
      </p:sp>
    </p:spTree>
    <p:extLst>
      <p:ext uri="{BB962C8B-B14F-4D97-AF65-F5344CB8AC3E}">
        <p14:creationId xmlns:p14="http://schemas.microsoft.com/office/powerpoint/2010/main" xmlns="" val="1824954203"/>
      </p:ext>
    </p:extLst>
  </p:cSld>
  <p:clrMapOvr>
    <a:masterClrMapping/>
  </p:clrMapOvr>
  <mc:AlternateContent xmlns:mc="http://schemas.openxmlformats.org/markup-compatibility/2006">
    <mc:Choice xmlns:p14="http://schemas.microsoft.com/office/powerpoint/2010/main" xmlns="" Requires="p14">
      <p:transition p14:dur="10" advClick="0" advTm="0">
        <p:fade/>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barn(inVertical)">
                                      <p:cBhvr>
                                        <p:cTn id="7" dur="500"/>
                                        <p:tgtEl>
                                          <p:spTgt spid="4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barn(inVertical)">
                                      <p:cBhvr>
                                        <p:cTn id="10" dur="500"/>
                                        <p:tgtEl>
                                          <p:spTgt spid="6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3"/>
                                        </p:tgtEl>
                                        <p:attrNameLst>
                                          <p:attrName>style.visibility</p:attrName>
                                        </p:attrNameLst>
                                      </p:cBhvr>
                                      <p:to>
                                        <p:strVal val="visible"/>
                                      </p:to>
                                    </p:set>
                                    <p:animEffect transition="in" filter="fade">
                                      <p:cBhvr>
                                        <p:cTn id="14" dur="500"/>
                                        <p:tgtEl>
                                          <p:spTgt spid="93"/>
                                        </p:tgtEl>
                                      </p:cBhvr>
                                    </p:animEffect>
                                  </p:childTnLst>
                                </p:cTn>
                              </p:par>
                              <p:par>
                                <p:cTn id="15" presetID="10" presetClass="entr" presetSubtype="0" fill="hold" nodeType="with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500"/>
                                        <p:tgtEl>
                                          <p:spTgt spid="72"/>
                                        </p:tgtEl>
                                      </p:cBhvr>
                                    </p:animEffect>
                                  </p:childTnLst>
                                </p:cTn>
                              </p:par>
                            </p:childTnLst>
                          </p:cTn>
                        </p:par>
                        <p:par>
                          <p:cTn id="18" fill="hold">
                            <p:stCondLst>
                              <p:cond delay="1000"/>
                            </p:stCondLst>
                            <p:childTnLst>
                              <p:par>
                                <p:cTn id="19" presetID="8" presetClass="emph" presetSubtype="0" fill="hold" nodeType="afterEffect">
                                  <p:stCondLst>
                                    <p:cond delay="0"/>
                                  </p:stCondLst>
                                  <p:childTnLst>
                                    <p:animRot by="21600000">
                                      <p:cBhvr>
                                        <p:cTn id="20" dur="2000" fill="hold"/>
                                        <p:tgtEl>
                                          <p:spTgt spid="93"/>
                                        </p:tgtEl>
                                        <p:attrNameLst>
                                          <p:attrName>r</p:attrName>
                                        </p:attrNameLst>
                                      </p:cBhvr>
                                    </p:animRot>
                                  </p:childTnLst>
                                </p:cTn>
                              </p:par>
                            </p:childTnLst>
                          </p:cTn>
                        </p:par>
                        <p:par>
                          <p:cTn id="21" fill="hold">
                            <p:stCondLst>
                              <p:cond delay="3000"/>
                            </p:stCondLst>
                            <p:childTnLst>
                              <p:par>
                                <p:cTn id="22" presetID="10" presetClass="entr" presetSubtype="0"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par>
                          <p:cTn id="25" fill="hold">
                            <p:stCondLst>
                              <p:cond delay="3500"/>
                            </p:stCondLst>
                            <p:childTnLst>
                              <p:par>
                                <p:cTn id="26" presetID="22" presetClass="entr" presetSubtype="8"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left)">
                                      <p:cBhvr>
                                        <p:cTn id="28" dur="500"/>
                                        <p:tgtEl>
                                          <p:spTgt spid="3"/>
                                        </p:tgtEl>
                                      </p:cBhvr>
                                    </p:animEffect>
                                  </p:childTnLst>
                                </p:cTn>
                              </p:par>
                            </p:childTnLst>
                          </p:cTn>
                        </p:par>
                        <p:par>
                          <p:cTn id="29" fill="hold">
                            <p:stCondLst>
                              <p:cond delay="4000"/>
                            </p:stCondLst>
                            <p:childTnLst>
                              <p:par>
                                <p:cTn id="30" presetID="10" presetClass="entr" presetSubtype="0" fill="hold" nodeType="afterEffect">
                                  <p:stCondLst>
                                    <p:cond delay="0"/>
                                  </p:stCondLst>
                                  <p:childTnLst>
                                    <p:set>
                                      <p:cBhvr>
                                        <p:cTn id="31" dur="1" fill="hold">
                                          <p:stCondLst>
                                            <p:cond delay="0"/>
                                          </p:stCondLst>
                                        </p:cTn>
                                        <p:tgtEl>
                                          <p:spTgt spid="92"/>
                                        </p:tgtEl>
                                        <p:attrNameLst>
                                          <p:attrName>style.visibility</p:attrName>
                                        </p:attrNameLst>
                                      </p:cBhvr>
                                      <p:to>
                                        <p:strVal val="visible"/>
                                      </p:to>
                                    </p:set>
                                    <p:animEffect transition="in" filter="fade">
                                      <p:cBhvr>
                                        <p:cTn id="32" dur="500"/>
                                        <p:tgtEl>
                                          <p:spTgt spid="9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fade">
                                      <p:cBhvr>
                                        <p:cTn id="35" dur="500"/>
                                        <p:tgtEl>
                                          <p:spTgt spid="77"/>
                                        </p:tgtEl>
                                      </p:cBhvr>
                                    </p:animEffect>
                                  </p:childTnLst>
                                </p:cTn>
                              </p:par>
                            </p:childTnLst>
                          </p:cTn>
                        </p:par>
                        <p:par>
                          <p:cTn id="36" fill="hold">
                            <p:stCondLst>
                              <p:cond delay="4500"/>
                            </p:stCondLst>
                            <p:childTnLst>
                              <p:par>
                                <p:cTn id="37" presetID="8" presetClass="emph" presetSubtype="0" fill="hold" nodeType="afterEffect">
                                  <p:stCondLst>
                                    <p:cond delay="0"/>
                                  </p:stCondLst>
                                  <p:childTnLst>
                                    <p:animRot by="21600000">
                                      <p:cBhvr>
                                        <p:cTn id="38" dur="2000" fill="hold"/>
                                        <p:tgtEl>
                                          <p:spTgt spid="92"/>
                                        </p:tgtEl>
                                        <p:attrNameLst>
                                          <p:attrName>r</p:attrName>
                                        </p:attrNameLst>
                                      </p:cBhvr>
                                    </p:animRot>
                                  </p:childTnLst>
                                </p:cTn>
                              </p:par>
                            </p:childTnLst>
                          </p:cTn>
                        </p:par>
                        <p:par>
                          <p:cTn id="39" fill="hold">
                            <p:stCondLst>
                              <p:cond delay="6500"/>
                            </p:stCondLst>
                            <p:childTnLst>
                              <p:par>
                                <p:cTn id="40" presetID="10" presetClass="entr" presetSubtype="0" fill="hold" nodeType="afterEffect">
                                  <p:stCondLst>
                                    <p:cond delay="0"/>
                                  </p:stCondLst>
                                  <p:childTnLst>
                                    <p:set>
                                      <p:cBhvr>
                                        <p:cTn id="41" dur="1" fill="hold">
                                          <p:stCondLst>
                                            <p:cond delay="0"/>
                                          </p:stCondLst>
                                        </p:cTn>
                                        <p:tgtEl>
                                          <p:spTgt spid="76"/>
                                        </p:tgtEl>
                                        <p:attrNameLst>
                                          <p:attrName>style.visibility</p:attrName>
                                        </p:attrNameLst>
                                      </p:cBhvr>
                                      <p:to>
                                        <p:strVal val="visible"/>
                                      </p:to>
                                    </p:set>
                                    <p:animEffect transition="in" filter="fade">
                                      <p:cBhvr>
                                        <p:cTn id="42" dur="500"/>
                                        <p:tgtEl>
                                          <p:spTgt spid="76"/>
                                        </p:tgtEl>
                                      </p:cBhvr>
                                    </p:animEffect>
                                  </p:childTnLst>
                                </p:cTn>
                              </p:par>
                            </p:childTnLst>
                          </p:cTn>
                        </p:par>
                        <p:par>
                          <p:cTn id="43" fill="hold">
                            <p:stCondLst>
                              <p:cond delay="7000"/>
                            </p:stCondLst>
                            <p:childTnLst>
                              <p:par>
                                <p:cTn id="44" presetID="22" presetClass="entr" presetSubtype="4" fill="hold" nodeType="after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wipe(down)">
                                      <p:cBhvr>
                                        <p:cTn id="46" dur="500"/>
                                        <p:tgtEl>
                                          <p:spTgt spid="4"/>
                                        </p:tgtEl>
                                      </p:cBhvr>
                                    </p:animEffect>
                                  </p:childTnLst>
                                </p:cTn>
                              </p:par>
                            </p:childTnLst>
                          </p:cTn>
                        </p:par>
                        <p:par>
                          <p:cTn id="47" fill="hold">
                            <p:stCondLst>
                              <p:cond delay="7500"/>
                            </p:stCondLst>
                            <p:childTnLst>
                              <p:par>
                                <p:cTn id="48" presetID="10" presetClass="entr" presetSubtype="0" fill="hold" nodeType="afterEffect">
                                  <p:stCondLst>
                                    <p:cond delay="0"/>
                                  </p:stCondLst>
                                  <p:childTnLst>
                                    <p:set>
                                      <p:cBhvr>
                                        <p:cTn id="49" dur="1" fill="hold">
                                          <p:stCondLst>
                                            <p:cond delay="0"/>
                                          </p:stCondLst>
                                        </p:cTn>
                                        <p:tgtEl>
                                          <p:spTgt spid="91"/>
                                        </p:tgtEl>
                                        <p:attrNameLst>
                                          <p:attrName>style.visibility</p:attrName>
                                        </p:attrNameLst>
                                      </p:cBhvr>
                                      <p:to>
                                        <p:strVal val="visible"/>
                                      </p:to>
                                    </p:set>
                                    <p:animEffect transition="in" filter="fade">
                                      <p:cBhvr>
                                        <p:cTn id="50" dur="500"/>
                                        <p:tgtEl>
                                          <p:spTgt spid="91"/>
                                        </p:tgtEl>
                                      </p:cBhvr>
                                    </p:animEffect>
                                  </p:childTnLst>
                                </p:cTn>
                              </p:par>
                              <p:par>
                                <p:cTn id="51" presetID="10" presetClass="entr" presetSubtype="0" fill="hold" nodeType="with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fade">
                                      <p:cBhvr>
                                        <p:cTn id="53" dur="500"/>
                                        <p:tgtEl>
                                          <p:spTgt spid="88"/>
                                        </p:tgtEl>
                                      </p:cBhvr>
                                    </p:animEffect>
                                  </p:childTnLst>
                                </p:cTn>
                              </p:par>
                            </p:childTnLst>
                          </p:cTn>
                        </p:par>
                        <p:par>
                          <p:cTn id="54" fill="hold">
                            <p:stCondLst>
                              <p:cond delay="8000"/>
                            </p:stCondLst>
                            <p:childTnLst>
                              <p:par>
                                <p:cTn id="55" presetID="8" presetClass="emph" presetSubtype="0" fill="hold" nodeType="afterEffect">
                                  <p:stCondLst>
                                    <p:cond delay="0"/>
                                  </p:stCondLst>
                                  <p:childTnLst>
                                    <p:animRot by="21600000">
                                      <p:cBhvr>
                                        <p:cTn id="56" dur="2000" fill="hold"/>
                                        <p:tgtEl>
                                          <p:spTgt spid="91"/>
                                        </p:tgtEl>
                                        <p:attrNameLst>
                                          <p:attrName>r</p:attrName>
                                        </p:attrNameLst>
                                      </p:cBhvr>
                                    </p:animRot>
                                  </p:childTnLst>
                                </p:cTn>
                              </p:par>
                            </p:childTnLst>
                          </p:cTn>
                        </p:par>
                        <p:par>
                          <p:cTn id="57" fill="hold">
                            <p:stCondLst>
                              <p:cond delay="10000"/>
                            </p:stCondLst>
                            <p:childTnLst>
                              <p:par>
                                <p:cTn id="58" presetID="10" presetClass="entr" presetSubtype="0" fill="hold" nodeType="afterEffect">
                                  <p:stCondLst>
                                    <p:cond delay="0"/>
                                  </p:stCondLst>
                                  <p:childTnLst>
                                    <p:set>
                                      <p:cBhvr>
                                        <p:cTn id="59" dur="1" fill="hold">
                                          <p:stCondLst>
                                            <p:cond delay="0"/>
                                          </p:stCondLst>
                                        </p:cTn>
                                        <p:tgtEl>
                                          <p:spTgt spid="55"/>
                                        </p:tgtEl>
                                        <p:attrNameLst>
                                          <p:attrName>style.visibility</p:attrName>
                                        </p:attrNameLst>
                                      </p:cBhvr>
                                      <p:to>
                                        <p:strVal val="visible"/>
                                      </p:to>
                                    </p:set>
                                    <p:animEffect transition="in" filter="fade">
                                      <p:cBhvr>
                                        <p:cTn id="60" dur="500"/>
                                        <p:tgtEl>
                                          <p:spTgt spid="55"/>
                                        </p:tgtEl>
                                      </p:cBhvr>
                                    </p:animEffect>
                                  </p:childTnLst>
                                </p:cTn>
                              </p:par>
                            </p:childTnLst>
                          </p:cTn>
                        </p:par>
                        <p:par>
                          <p:cTn id="61" fill="hold">
                            <p:stCondLst>
                              <p:cond delay="10500"/>
                            </p:stCondLst>
                            <p:childTnLst>
                              <p:par>
                                <p:cTn id="62" presetID="22" presetClass="entr" presetSubtype="8" fill="hold" nodeType="after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wipe(left)">
                                      <p:cBhvr>
                                        <p:cTn id="64" dur="500"/>
                                        <p:tgtEl>
                                          <p:spTgt spid="5"/>
                                        </p:tgtEl>
                                      </p:cBhvr>
                                    </p:animEffect>
                                  </p:childTnLst>
                                </p:cTn>
                              </p:par>
                            </p:childTnLst>
                          </p:cTn>
                        </p:par>
                        <p:par>
                          <p:cTn id="65" fill="hold">
                            <p:stCondLst>
                              <p:cond delay="11000"/>
                            </p:stCondLst>
                            <p:childTnLst>
                              <p:par>
                                <p:cTn id="66" presetID="10" presetClass="entr" presetSubtype="0" fill="hold" nodeType="afterEffect">
                                  <p:stCondLst>
                                    <p:cond delay="0"/>
                                  </p:stCondLst>
                                  <p:childTnLst>
                                    <p:set>
                                      <p:cBhvr>
                                        <p:cTn id="67" dur="1" fill="hold">
                                          <p:stCondLst>
                                            <p:cond delay="0"/>
                                          </p:stCondLst>
                                        </p:cTn>
                                        <p:tgtEl>
                                          <p:spTgt spid="90"/>
                                        </p:tgtEl>
                                        <p:attrNameLst>
                                          <p:attrName>style.visibility</p:attrName>
                                        </p:attrNameLst>
                                      </p:cBhvr>
                                      <p:to>
                                        <p:strVal val="visible"/>
                                      </p:to>
                                    </p:set>
                                    <p:animEffect transition="in" filter="fade">
                                      <p:cBhvr>
                                        <p:cTn id="68" dur="500"/>
                                        <p:tgtEl>
                                          <p:spTgt spid="90"/>
                                        </p:tgtEl>
                                      </p:cBhvr>
                                    </p:animEffect>
                                  </p:childTnLst>
                                </p:cTn>
                              </p:par>
                              <p:par>
                                <p:cTn id="69" presetID="10" presetClass="entr" presetSubtype="0" fill="hold" nodeType="withEffect">
                                  <p:stCondLst>
                                    <p:cond delay="0"/>
                                  </p:stCondLst>
                                  <p:childTnLst>
                                    <p:set>
                                      <p:cBhvr>
                                        <p:cTn id="70" dur="1" fill="hold">
                                          <p:stCondLst>
                                            <p:cond delay="0"/>
                                          </p:stCondLst>
                                        </p:cTn>
                                        <p:tgtEl>
                                          <p:spTgt spid="89"/>
                                        </p:tgtEl>
                                        <p:attrNameLst>
                                          <p:attrName>style.visibility</p:attrName>
                                        </p:attrNameLst>
                                      </p:cBhvr>
                                      <p:to>
                                        <p:strVal val="visible"/>
                                      </p:to>
                                    </p:set>
                                    <p:animEffect transition="in" filter="fade">
                                      <p:cBhvr>
                                        <p:cTn id="71" dur="500"/>
                                        <p:tgtEl>
                                          <p:spTgt spid="89"/>
                                        </p:tgtEl>
                                      </p:cBhvr>
                                    </p:animEffect>
                                  </p:childTnLst>
                                </p:cTn>
                              </p:par>
                            </p:childTnLst>
                          </p:cTn>
                        </p:par>
                        <p:par>
                          <p:cTn id="72" fill="hold">
                            <p:stCondLst>
                              <p:cond delay="11500"/>
                            </p:stCondLst>
                            <p:childTnLst>
                              <p:par>
                                <p:cTn id="73" presetID="8" presetClass="emph" presetSubtype="0" fill="hold" nodeType="afterEffect">
                                  <p:stCondLst>
                                    <p:cond delay="0"/>
                                  </p:stCondLst>
                                  <p:childTnLst>
                                    <p:animRot by="21600000">
                                      <p:cBhvr>
                                        <p:cTn id="74" dur="2000" fill="hold"/>
                                        <p:tgtEl>
                                          <p:spTgt spid="90"/>
                                        </p:tgtEl>
                                        <p:attrNameLst>
                                          <p:attrName>r</p:attrName>
                                        </p:attrNameLst>
                                      </p:cBhvr>
                                    </p:animRot>
                                  </p:childTnLst>
                                </p:cTn>
                              </p:par>
                            </p:childTnLst>
                          </p:cTn>
                        </p:par>
                        <p:par>
                          <p:cTn id="75" fill="hold">
                            <p:stCondLst>
                              <p:cond delay="13500"/>
                            </p:stCondLst>
                            <p:childTnLst>
                              <p:par>
                                <p:cTn id="76" presetID="10" presetClass="entr" presetSubtype="0" fill="hold" nodeType="afterEffect">
                                  <p:stCondLst>
                                    <p:cond delay="0"/>
                                  </p:stCondLst>
                                  <p:childTnLst>
                                    <p:set>
                                      <p:cBhvr>
                                        <p:cTn id="77" dur="1" fill="hold">
                                          <p:stCondLst>
                                            <p:cond delay="0"/>
                                          </p:stCondLst>
                                        </p:cTn>
                                        <p:tgtEl>
                                          <p:spTgt spid="58"/>
                                        </p:tgtEl>
                                        <p:attrNameLst>
                                          <p:attrName>style.visibility</p:attrName>
                                        </p:attrNameLst>
                                      </p:cBhvr>
                                      <p:to>
                                        <p:strVal val="visible"/>
                                      </p:to>
                                    </p:set>
                                    <p:animEffect transition="in" filter="fade">
                                      <p:cBhvr>
                                        <p:cTn id="78" dur="500"/>
                                        <p:tgtEl>
                                          <p:spTgt spid="58"/>
                                        </p:tgtEl>
                                      </p:cBhvr>
                                    </p:animEffect>
                                  </p:childTnLst>
                                </p:cTn>
                              </p:par>
                              <p:par>
                                <p:cTn id="79" presetID="16" presetClass="entr" presetSubtype="21" fill="hold" grpId="0" nodeType="withEffect">
                                  <p:stCondLst>
                                    <p:cond delay="0"/>
                                  </p:stCondLst>
                                  <p:childTnLst>
                                    <p:set>
                                      <p:cBhvr>
                                        <p:cTn id="80" dur="1" fill="hold">
                                          <p:stCondLst>
                                            <p:cond delay="0"/>
                                          </p:stCondLst>
                                        </p:cTn>
                                        <p:tgtEl>
                                          <p:spTgt spid="63"/>
                                        </p:tgtEl>
                                        <p:attrNameLst>
                                          <p:attrName>style.visibility</p:attrName>
                                        </p:attrNameLst>
                                      </p:cBhvr>
                                      <p:to>
                                        <p:strVal val="visible"/>
                                      </p:to>
                                    </p:set>
                                    <p:animEffect transition="in" filter="barn(inVertical)">
                                      <p:cBhvr>
                                        <p:cTn id="8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63" grpId="0"/>
      <p:bldP spid="6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84" name="文本框 45"/>
          <p:cNvSpPr>
            <a:spLocks noChangeArrowheads="1"/>
          </p:cNvSpPr>
          <p:nvPr/>
        </p:nvSpPr>
        <p:spPr bwMode="auto">
          <a:xfrm>
            <a:off x="8636813" y="2122674"/>
            <a:ext cx="1261884"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en-US" sz="2800" b="1" dirty="0" smtClean="0">
                <a:solidFill>
                  <a:srgbClr val="C00000"/>
                </a:solidFill>
                <a:latin typeface="微软雅黑" pitchFamily="34" charset="-122"/>
                <a:ea typeface="微软雅黑" pitchFamily="34" charset="-122"/>
                <a:sym typeface="方正兰亭黑_GBK" pitchFamily="2" charset="-122"/>
              </a:rPr>
              <a:t>决策力</a:t>
            </a:r>
            <a:endParaRPr lang="zh-CN" altLang="en-US" sz="2800" b="1" dirty="0">
              <a:solidFill>
                <a:srgbClr val="C00000"/>
              </a:solidFill>
              <a:latin typeface="微软雅黑" pitchFamily="34" charset="-122"/>
              <a:ea typeface="微软雅黑" pitchFamily="34" charset="-122"/>
              <a:sym typeface="方正兰亭黑_GBK" pitchFamily="2" charset="-122"/>
            </a:endParaRPr>
          </a:p>
        </p:txBody>
      </p:sp>
      <p:sp>
        <p:nvSpPr>
          <p:cNvPr id="28685" name="文本框 46"/>
          <p:cNvSpPr>
            <a:spLocks noChangeArrowheads="1"/>
          </p:cNvSpPr>
          <p:nvPr/>
        </p:nvSpPr>
        <p:spPr bwMode="auto">
          <a:xfrm>
            <a:off x="8483418" y="5091336"/>
            <a:ext cx="1146468" cy="4770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en-US" sz="2500" b="1" dirty="0" smtClean="0">
                <a:solidFill>
                  <a:srgbClr val="C00000"/>
                </a:solidFill>
                <a:latin typeface="微软雅黑" pitchFamily="34" charset="-122"/>
                <a:ea typeface="微软雅黑" pitchFamily="34" charset="-122"/>
                <a:sym typeface="方正兰亭黑_GBK" pitchFamily="2" charset="-122"/>
              </a:rPr>
              <a:t>执行力</a:t>
            </a:r>
            <a:endParaRPr lang="zh-CN" altLang="en-US" sz="2500" b="1" dirty="0">
              <a:solidFill>
                <a:srgbClr val="C00000"/>
              </a:solidFill>
              <a:latin typeface="微软雅黑" pitchFamily="34" charset="-122"/>
              <a:ea typeface="微软雅黑" pitchFamily="34" charset="-122"/>
              <a:sym typeface="方正兰亭黑_GBK" pitchFamily="2" charset="-122"/>
            </a:endParaRPr>
          </a:p>
        </p:txBody>
      </p:sp>
      <p:sp>
        <p:nvSpPr>
          <p:cNvPr id="28686" name="文本框 47"/>
          <p:cNvSpPr>
            <a:spLocks noChangeArrowheads="1"/>
          </p:cNvSpPr>
          <p:nvPr/>
        </p:nvSpPr>
        <p:spPr bwMode="auto">
          <a:xfrm>
            <a:off x="9276507" y="3669145"/>
            <a:ext cx="1031051" cy="430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en-US" sz="2200" b="1" dirty="0" smtClean="0">
                <a:solidFill>
                  <a:srgbClr val="C00000"/>
                </a:solidFill>
                <a:latin typeface="微软雅黑" pitchFamily="34" charset="-122"/>
                <a:ea typeface="微软雅黑" pitchFamily="34" charset="-122"/>
              </a:rPr>
              <a:t>感召力</a:t>
            </a:r>
            <a:endParaRPr lang="zh-CN" altLang="en-US" sz="2200" b="1" dirty="0">
              <a:solidFill>
                <a:srgbClr val="C00000"/>
              </a:solidFill>
              <a:latin typeface="微软雅黑" pitchFamily="34" charset="-122"/>
              <a:ea typeface="微软雅黑" pitchFamily="34" charset="-122"/>
            </a:endParaRPr>
          </a:p>
        </p:txBody>
      </p:sp>
      <p:sp>
        <p:nvSpPr>
          <p:cNvPr id="28688" name="文本框 53"/>
          <p:cNvSpPr>
            <a:spLocks noChangeArrowheads="1"/>
          </p:cNvSpPr>
          <p:nvPr/>
        </p:nvSpPr>
        <p:spPr bwMode="auto">
          <a:xfrm>
            <a:off x="6476384" y="5153058"/>
            <a:ext cx="1146468" cy="4770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en-US" sz="2500" b="1" dirty="0" smtClean="0">
                <a:solidFill>
                  <a:srgbClr val="C00000"/>
                </a:solidFill>
                <a:latin typeface="微软雅黑" pitchFamily="34" charset="-122"/>
                <a:ea typeface="微软雅黑" pitchFamily="34" charset="-122"/>
              </a:rPr>
              <a:t>创新力</a:t>
            </a:r>
            <a:endParaRPr lang="zh-CN" altLang="en-US" sz="2500" b="1" dirty="0">
              <a:solidFill>
                <a:srgbClr val="C00000"/>
              </a:solidFill>
              <a:latin typeface="微软雅黑" pitchFamily="34" charset="-122"/>
              <a:ea typeface="微软雅黑" pitchFamily="34" charset="-122"/>
            </a:endParaRPr>
          </a:p>
        </p:txBody>
      </p:sp>
      <p:sp>
        <p:nvSpPr>
          <p:cNvPr id="28690" name="文本框 55"/>
          <p:cNvSpPr>
            <a:spLocks noChangeArrowheads="1"/>
          </p:cNvSpPr>
          <p:nvPr/>
        </p:nvSpPr>
        <p:spPr bwMode="auto">
          <a:xfrm>
            <a:off x="5819833" y="2819938"/>
            <a:ext cx="1146468" cy="4770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en-US" sz="2500" b="1" dirty="0" smtClean="0">
                <a:solidFill>
                  <a:srgbClr val="C00000"/>
                </a:solidFill>
                <a:latin typeface="微软雅黑" pitchFamily="34" charset="-122"/>
                <a:ea typeface="微软雅黑" pitchFamily="34" charset="-122"/>
                <a:sym typeface="方正兰亭黑_GBK" pitchFamily="2" charset="-122"/>
              </a:rPr>
              <a:t>远见力</a:t>
            </a:r>
            <a:endParaRPr lang="zh-CN" altLang="en-US" sz="2500" b="1" dirty="0">
              <a:solidFill>
                <a:srgbClr val="C00000"/>
              </a:solidFill>
              <a:latin typeface="微软雅黑" pitchFamily="34" charset="-122"/>
              <a:ea typeface="微软雅黑" pitchFamily="34" charset="-122"/>
              <a:sym typeface="方正兰亭黑_GBK" pitchFamily="2" charset="-122"/>
            </a:endParaRPr>
          </a:p>
        </p:txBody>
      </p:sp>
      <p:sp>
        <p:nvSpPr>
          <p:cNvPr id="25" name="Freeform 5"/>
          <p:cNvSpPr>
            <a:spLocks noChangeArrowheads="1"/>
          </p:cNvSpPr>
          <p:nvPr/>
        </p:nvSpPr>
        <p:spPr bwMode="auto">
          <a:xfrm>
            <a:off x="8038331" y="2974480"/>
            <a:ext cx="636877" cy="796736"/>
          </a:xfrm>
          <a:custGeom>
            <a:avLst/>
            <a:gdLst>
              <a:gd name="T0" fmla="*/ 427155 w 136"/>
              <a:gd name="T1" fmla="*/ 236658 h 172"/>
              <a:gd name="T2" fmla="*/ 453383 w 136"/>
              <a:gd name="T3" fmla="*/ 229145 h 172"/>
              <a:gd name="T4" fmla="*/ 505841 w 136"/>
              <a:gd name="T5" fmla="*/ 22539 h 172"/>
              <a:gd name="T6" fmla="*/ 487106 w 136"/>
              <a:gd name="T7" fmla="*/ 7513 h 172"/>
              <a:gd name="T8" fmla="*/ 296011 w 136"/>
              <a:gd name="T9" fmla="*/ 86399 h 172"/>
              <a:gd name="T10" fmla="*/ 288517 w 136"/>
              <a:gd name="T11" fmla="*/ 116451 h 172"/>
              <a:gd name="T12" fmla="*/ 314746 w 136"/>
              <a:gd name="T13" fmla="*/ 138989 h 172"/>
              <a:gd name="T14" fmla="*/ 251047 w 136"/>
              <a:gd name="T15" fmla="*/ 210362 h 172"/>
              <a:gd name="T16" fmla="*/ 0 w 136"/>
              <a:gd name="T17" fmla="*/ 142746 h 172"/>
              <a:gd name="T18" fmla="*/ 0 w 136"/>
              <a:gd name="T19" fmla="*/ 646113 h 172"/>
              <a:gd name="T20" fmla="*/ 472118 w 136"/>
              <a:gd name="T21" fmla="*/ 480828 h 172"/>
              <a:gd name="T22" fmla="*/ 344721 w 136"/>
              <a:gd name="T23" fmla="*/ 281735 h 172"/>
              <a:gd name="T24" fmla="*/ 400926 w 136"/>
              <a:gd name="T25" fmla="*/ 214119 h 172"/>
              <a:gd name="T26" fmla="*/ 427155 w 136"/>
              <a:gd name="T27" fmla="*/ 236658 h 1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6"/>
              <a:gd name="T43" fmla="*/ 0 h 172"/>
              <a:gd name="T44" fmla="*/ 136 w 136"/>
              <a:gd name="T45" fmla="*/ 172 h 17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6" h="172">
                <a:moveTo>
                  <a:pt x="114" y="63"/>
                </a:moveTo>
                <a:cubicBezTo>
                  <a:pt x="117" y="66"/>
                  <a:pt x="120" y="65"/>
                  <a:pt x="121" y="61"/>
                </a:cubicBezTo>
                <a:cubicBezTo>
                  <a:pt x="135" y="6"/>
                  <a:pt x="135" y="6"/>
                  <a:pt x="135" y="6"/>
                </a:cubicBezTo>
                <a:cubicBezTo>
                  <a:pt x="136" y="2"/>
                  <a:pt x="134" y="0"/>
                  <a:pt x="130" y="2"/>
                </a:cubicBezTo>
                <a:cubicBezTo>
                  <a:pt x="79" y="23"/>
                  <a:pt x="79" y="23"/>
                  <a:pt x="79" y="23"/>
                </a:cubicBezTo>
                <a:cubicBezTo>
                  <a:pt x="75" y="25"/>
                  <a:pt x="74" y="28"/>
                  <a:pt x="77" y="31"/>
                </a:cubicBezTo>
                <a:cubicBezTo>
                  <a:pt x="84" y="37"/>
                  <a:pt x="84" y="37"/>
                  <a:pt x="84" y="37"/>
                </a:cubicBezTo>
                <a:cubicBezTo>
                  <a:pt x="67" y="56"/>
                  <a:pt x="67" y="56"/>
                  <a:pt x="67" y="56"/>
                </a:cubicBezTo>
                <a:cubicBezTo>
                  <a:pt x="47" y="45"/>
                  <a:pt x="25" y="38"/>
                  <a:pt x="0" y="38"/>
                </a:cubicBezTo>
                <a:cubicBezTo>
                  <a:pt x="0" y="172"/>
                  <a:pt x="0" y="172"/>
                  <a:pt x="0" y="172"/>
                </a:cubicBezTo>
                <a:cubicBezTo>
                  <a:pt x="126" y="128"/>
                  <a:pt x="126" y="128"/>
                  <a:pt x="126" y="128"/>
                </a:cubicBezTo>
                <a:cubicBezTo>
                  <a:pt x="119" y="107"/>
                  <a:pt x="107" y="89"/>
                  <a:pt x="92" y="75"/>
                </a:cubicBezTo>
                <a:cubicBezTo>
                  <a:pt x="107" y="57"/>
                  <a:pt x="107" y="57"/>
                  <a:pt x="107" y="57"/>
                </a:cubicBezTo>
                <a:lnTo>
                  <a:pt x="114" y="6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solidFill>
                <a:srgbClr val="C00000"/>
              </a:solidFill>
            </a:endParaRPr>
          </a:p>
        </p:txBody>
      </p:sp>
      <p:sp>
        <p:nvSpPr>
          <p:cNvPr id="26" name="Freeform 6"/>
          <p:cNvSpPr>
            <a:spLocks noChangeArrowheads="1"/>
          </p:cNvSpPr>
          <p:nvPr/>
        </p:nvSpPr>
        <p:spPr bwMode="auto">
          <a:xfrm>
            <a:off x="7048296" y="3170238"/>
            <a:ext cx="924562" cy="951384"/>
          </a:xfrm>
          <a:custGeom>
            <a:avLst/>
            <a:gdLst>
              <a:gd name="T0" fmla="*/ 739775 w 197"/>
              <a:gd name="T1" fmla="*/ 0 h 206"/>
              <a:gd name="T2" fmla="*/ 322947 w 197"/>
              <a:gd name="T3" fmla="*/ 220971 h 206"/>
              <a:gd name="T4" fmla="*/ 225312 w 197"/>
              <a:gd name="T5" fmla="*/ 157301 h 206"/>
              <a:gd name="T6" fmla="*/ 240333 w 197"/>
              <a:gd name="T7" fmla="*/ 127339 h 206"/>
              <a:gd name="T8" fmla="*/ 229067 w 197"/>
              <a:gd name="T9" fmla="*/ 101122 h 206"/>
              <a:gd name="T10" fmla="*/ 18776 w 197"/>
              <a:gd name="T11" fmla="*/ 82396 h 206"/>
              <a:gd name="T12" fmla="*/ 7510 w 197"/>
              <a:gd name="T13" fmla="*/ 101122 h 206"/>
              <a:gd name="T14" fmla="*/ 116411 w 197"/>
              <a:gd name="T15" fmla="*/ 284640 h 206"/>
              <a:gd name="T16" fmla="*/ 146453 w 197"/>
              <a:gd name="T17" fmla="*/ 284640 h 206"/>
              <a:gd name="T18" fmla="*/ 161474 w 197"/>
              <a:gd name="T19" fmla="*/ 254678 h 206"/>
              <a:gd name="T20" fmla="*/ 270375 w 197"/>
              <a:gd name="T21" fmla="*/ 322093 h 206"/>
              <a:gd name="T22" fmla="*/ 236578 w 197"/>
              <a:gd name="T23" fmla="*/ 501866 h 206"/>
              <a:gd name="T24" fmla="*/ 319192 w 197"/>
              <a:gd name="T25" fmla="*/ 771525 h 206"/>
              <a:gd name="T26" fmla="*/ 315437 w 197"/>
              <a:gd name="T27" fmla="*/ 764034 h 206"/>
              <a:gd name="T28" fmla="*/ 739775 w 197"/>
              <a:gd name="T29" fmla="*/ 501866 h 206"/>
              <a:gd name="T30" fmla="*/ 739775 w 197"/>
              <a:gd name="T31" fmla="*/ 0 h 20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7"/>
              <a:gd name="T49" fmla="*/ 0 h 206"/>
              <a:gd name="T50" fmla="*/ 197 w 197"/>
              <a:gd name="T51" fmla="*/ 206 h 20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7" h="206">
                <a:moveTo>
                  <a:pt x="197" y="0"/>
                </a:moveTo>
                <a:cubicBezTo>
                  <a:pt x="151" y="0"/>
                  <a:pt x="110" y="23"/>
                  <a:pt x="86" y="59"/>
                </a:cubicBezTo>
                <a:cubicBezTo>
                  <a:pt x="60" y="42"/>
                  <a:pt x="60" y="42"/>
                  <a:pt x="60" y="42"/>
                </a:cubicBezTo>
                <a:cubicBezTo>
                  <a:pt x="64" y="34"/>
                  <a:pt x="64" y="34"/>
                  <a:pt x="64" y="34"/>
                </a:cubicBezTo>
                <a:cubicBezTo>
                  <a:pt x="66" y="31"/>
                  <a:pt x="65" y="28"/>
                  <a:pt x="61" y="27"/>
                </a:cubicBezTo>
                <a:cubicBezTo>
                  <a:pt x="5" y="22"/>
                  <a:pt x="5" y="22"/>
                  <a:pt x="5" y="22"/>
                </a:cubicBezTo>
                <a:cubicBezTo>
                  <a:pt x="1" y="22"/>
                  <a:pt x="0" y="24"/>
                  <a:pt x="2" y="27"/>
                </a:cubicBezTo>
                <a:cubicBezTo>
                  <a:pt x="31" y="76"/>
                  <a:pt x="31" y="76"/>
                  <a:pt x="31" y="76"/>
                </a:cubicBezTo>
                <a:cubicBezTo>
                  <a:pt x="33" y="79"/>
                  <a:pt x="37" y="79"/>
                  <a:pt x="39" y="76"/>
                </a:cubicBezTo>
                <a:cubicBezTo>
                  <a:pt x="43" y="68"/>
                  <a:pt x="43" y="68"/>
                  <a:pt x="43" y="68"/>
                </a:cubicBezTo>
                <a:cubicBezTo>
                  <a:pt x="72" y="86"/>
                  <a:pt x="72" y="86"/>
                  <a:pt x="72" y="86"/>
                </a:cubicBezTo>
                <a:cubicBezTo>
                  <a:pt x="67" y="101"/>
                  <a:pt x="63" y="117"/>
                  <a:pt x="63" y="134"/>
                </a:cubicBezTo>
                <a:cubicBezTo>
                  <a:pt x="63" y="160"/>
                  <a:pt x="71" y="185"/>
                  <a:pt x="85" y="206"/>
                </a:cubicBezTo>
                <a:cubicBezTo>
                  <a:pt x="84" y="204"/>
                  <a:pt x="84" y="204"/>
                  <a:pt x="84" y="204"/>
                </a:cubicBezTo>
                <a:cubicBezTo>
                  <a:pt x="197" y="134"/>
                  <a:pt x="197" y="134"/>
                  <a:pt x="197" y="134"/>
                </a:cubicBezTo>
                <a:lnTo>
                  <a:pt x="197"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solidFill>
                <a:srgbClr val="C00000"/>
              </a:solidFill>
            </a:endParaRPr>
          </a:p>
        </p:txBody>
      </p:sp>
      <p:sp>
        <p:nvSpPr>
          <p:cNvPr id="27" name="Freeform 7"/>
          <p:cNvSpPr>
            <a:spLocks noChangeArrowheads="1"/>
          </p:cNvSpPr>
          <p:nvPr/>
        </p:nvSpPr>
        <p:spPr bwMode="auto">
          <a:xfrm>
            <a:off x="8066107" y="3618524"/>
            <a:ext cx="1039636" cy="461989"/>
          </a:xfrm>
          <a:custGeom>
            <a:avLst/>
            <a:gdLst>
              <a:gd name="T0" fmla="*/ 816862 w 222"/>
              <a:gd name="T1" fmla="*/ 176086 h 100"/>
              <a:gd name="T2" fmla="*/ 629508 w 222"/>
              <a:gd name="T3" fmla="*/ 78677 h 100"/>
              <a:gd name="T4" fmla="*/ 607026 w 222"/>
              <a:gd name="T5" fmla="*/ 93663 h 100"/>
              <a:gd name="T6" fmla="*/ 607026 w 222"/>
              <a:gd name="T7" fmla="*/ 127381 h 100"/>
              <a:gd name="T8" fmla="*/ 498361 w 222"/>
              <a:gd name="T9" fmla="*/ 127381 h 100"/>
              <a:gd name="T10" fmla="*/ 472131 w 222"/>
              <a:gd name="T11" fmla="*/ 0 h 100"/>
              <a:gd name="T12" fmla="*/ 0 w 222"/>
              <a:gd name="T13" fmla="*/ 164846 h 100"/>
              <a:gd name="T14" fmla="*/ 453396 w 222"/>
              <a:gd name="T15" fmla="*/ 374650 h 100"/>
              <a:gd name="T16" fmla="*/ 490866 w 222"/>
              <a:gd name="T17" fmla="*/ 239776 h 100"/>
              <a:gd name="T18" fmla="*/ 603279 w 222"/>
              <a:gd name="T19" fmla="*/ 243523 h 100"/>
              <a:gd name="T20" fmla="*/ 603279 w 222"/>
              <a:gd name="T21" fmla="*/ 277241 h 100"/>
              <a:gd name="T22" fmla="*/ 625761 w 222"/>
              <a:gd name="T23" fmla="*/ 292227 h 100"/>
              <a:gd name="T24" fmla="*/ 816862 w 222"/>
              <a:gd name="T25" fmla="*/ 202311 h 100"/>
              <a:gd name="T26" fmla="*/ 816862 w 222"/>
              <a:gd name="T27" fmla="*/ 176086 h 1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2"/>
              <a:gd name="T43" fmla="*/ 0 h 100"/>
              <a:gd name="T44" fmla="*/ 222 w 222"/>
              <a:gd name="T45" fmla="*/ 100 h 1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2" h="100">
                <a:moveTo>
                  <a:pt x="218" y="47"/>
                </a:moveTo>
                <a:cubicBezTo>
                  <a:pt x="168" y="21"/>
                  <a:pt x="168" y="21"/>
                  <a:pt x="168" y="21"/>
                </a:cubicBezTo>
                <a:cubicBezTo>
                  <a:pt x="165" y="20"/>
                  <a:pt x="162" y="21"/>
                  <a:pt x="162" y="25"/>
                </a:cubicBezTo>
                <a:cubicBezTo>
                  <a:pt x="162" y="34"/>
                  <a:pt x="162" y="34"/>
                  <a:pt x="162" y="34"/>
                </a:cubicBezTo>
                <a:cubicBezTo>
                  <a:pt x="133" y="34"/>
                  <a:pt x="133" y="34"/>
                  <a:pt x="133" y="34"/>
                </a:cubicBezTo>
                <a:cubicBezTo>
                  <a:pt x="132" y="22"/>
                  <a:pt x="129" y="11"/>
                  <a:pt x="126" y="0"/>
                </a:cubicBezTo>
                <a:cubicBezTo>
                  <a:pt x="0" y="44"/>
                  <a:pt x="0" y="44"/>
                  <a:pt x="0" y="44"/>
                </a:cubicBezTo>
                <a:cubicBezTo>
                  <a:pt x="121" y="100"/>
                  <a:pt x="121" y="100"/>
                  <a:pt x="121" y="100"/>
                </a:cubicBezTo>
                <a:cubicBezTo>
                  <a:pt x="126" y="89"/>
                  <a:pt x="129" y="77"/>
                  <a:pt x="131" y="64"/>
                </a:cubicBezTo>
                <a:cubicBezTo>
                  <a:pt x="161" y="65"/>
                  <a:pt x="161" y="65"/>
                  <a:pt x="161" y="65"/>
                </a:cubicBezTo>
                <a:cubicBezTo>
                  <a:pt x="161" y="74"/>
                  <a:pt x="161" y="74"/>
                  <a:pt x="161" y="74"/>
                </a:cubicBezTo>
                <a:cubicBezTo>
                  <a:pt x="161" y="78"/>
                  <a:pt x="163" y="80"/>
                  <a:pt x="167" y="78"/>
                </a:cubicBezTo>
                <a:cubicBezTo>
                  <a:pt x="218" y="54"/>
                  <a:pt x="218" y="54"/>
                  <a:pt x="218" y="54"/>
                </a:cubicBezTo>
                <a:cubicBezTo>
                  <a:pt x="222" y="52"/>
                  <a:pt x="222" y="49"/>
                  <a:pt x="218" y="4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solidFill>
                <a:srgbClr val="C00000"/>
              </a:solidFill>
            </a:endParaRPr>
          </a:p>
        </p:txBody>
      </p:sp>
      <p:sp>
        <p:nvSpPr>
          <p:cNvPr id="28" name="Freeform 8"/>
          <p:cNvSpPr>
            <a:spLocks noChangeArrowheads="1"/>
          </p:cNvSpPr>
          <p:nvPr/>
        </p:nvSpPr>
        <p:spPr bwMode="auto">
          <a:xfrm>
            <a:off x="8048252" y="3853434"/>
            <a:ext cx="565450" cy="875038"/>
          </a:xfrm>
          <a:custGeom>
            <a:avLst/>
            <a:gdLst>
              <a:gd name="T0" fmla="*/ 426263 w 121"/>
              <a:gd name="T1" fmla="*/ 480584 h 189"/>
              <a:gd name="T2" fmla="*/ 400089 w 121"/>
              <a:gd name="T3" fmla="*/ 469320 h 189"/>
              <a:gd name="T4" fmla="*/ 373915 w 121"/>
              <a:gd name="T5" fmla="*/ 488093 h 189"/>
              <a:gd name="T6" fmla="*/ 310349 w 121"/>
              <a:gd name="T7" fmla="*/ 390474 h 189"/>
              <a:gd name="T8" fmla="*/ 452437 w 121"/>
              <a:gd name="T9" fmla="*/ 206501 h 189"/>
              <a:gd name="T10" fmla="*/ 0 w 121"/>
              <a:gd name="T11" fmla="*/ 0 h 189"/>
              <a:gd name="T12" fmla="*/ 0 w 121"/>
              <a:gd name="T13" fmla="*/ 499357 h 189"/>
              <a:gd name="T14" fmla="*/ 213131 w 121"/>
              <a:gd name="T15" fmla="*/ 450547 h 189"/>
              <a:gd name="T16" fmla="*/ 276697 w 121"/>
              <a:gd name="T17" fmla="*/ 548166 h 189"/>
              <a:gd name="T18" fmla="*/ 246784 w 121"/>
              <a:gd name="T19" fmla="*/ 566939 h 189"/>
              <a:gd name="T20" fmla="*/ 250523 w 121"/>
              <a:gd name="T21" fmla="*/ 596975 h 189"/>
              <a:gd name="T22" fmla="*/ 433741 w 121"/>
              <a:gd name="T23" fmla="*/ 702103 h 189"/>
              <a:gd name="T24" fmla="*/ 452437 w 121"/>
              <a:gd name="T25" fmla="*/ 690839 h 189"/>
              <a:gd name="T26" fmla="*/ 426263 w 121"/>
              <a:gd name="T27" fmla="*/ 480584 h 18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1"/>
              <a:gd name="T43" fmla="*/ 0 h 189"/>
              <a:gd name="T44" fmla="*/ 121 w 121"/>
              <a:gd name="T45" fmla="*/ 189 h 18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1" h="189">
                <a:moveTo>
                  <a:pt x="114" y="128"/>
                </a:moveTo>
                <a:cubicBezTo>
                  <a:pt x="114" y="124"/>
                  <a:pt x="111" y="123"/>
                  <a:pt x="107" y="125"/>
                </a:cubicBezTo>
                <a:cubicBezTo>
                  <a:pt x="100" y="130"/>
                  <a:pt x="100" y="130"/>
                  <a:pt x="100" y="130"/>
                </a:cubicBezTo>
                <a:cubicBezTo>
                  <a:pt x="83" y="104"/>
                  <a:pt x="83" y="104"/>
                  <a:pt x="83" y="104"/>
                </a:cubicBezTo>
                <a:cubicBezTo>
                  <a:pt x="99" y="91"/>
                  <a:pt x="112" y="74"/>
                  <a:pt x="121" y="55"/>
                </a:cubicBezTo>
                <a:cubicBezTo>
                  <a:pt x="0" y="0"/>
                  <a:pt x="0" y="0"/>
                  <a:pt x="0" y="0"/>
                </a:cubicBezTo>
                <a:cubicBezTo>
                  <a:pt x="0" y="133"/>
                  <a:pt x="0" y="133"/>
                  <a:pt x="0" y="133"/>
                </a:cubicBezTo>
                <a:cubicBezTo>
                  <a:pt x="20" y="133"/>
                  <a:pt x="40" y="128"/>
                  <a:pt x="57" y="120"/>
                </a:cubicBezTo>
                <a:cubicBezTo>
                  <a:pt x="74" y="146"/>
                  <a:pt x="74" y="146"/>
                  <a:pt x="74" y="146"/>
                </a:cubicBezTo>
                <a:cubicBezTo>
                  <a:pt x="66" y="151"/>
                  <a:pt x="66" y="151"/>
                  <a:pt x="66" y="151"/>
                </a:cubicBezTo>
                <a:cubicBezTo>
                  <a:pt x="63" y="154"/>
                  <a:pt x="63" y="157"/>
                  <a:pt x="67" y="159"/>
                </a:cubicBezTo>
                <a:cubicBezTo>
                  <a:pt x="116" y="187"/>
                  <a:pt x="116" y="187"/>
                  <a:pt x="116" y="187"/>
                </a:cubicBezTo>
                <a:cubicBezTo>
                  <a:pt x="119" y="189"/>
                  <a:pt x="121" y="188"/>
                  <a:pt x="121" y="184"/>
                </a:cubicBezTo>
                <a:lnTo>
                  <a:pt x="114" y="12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solidFill>
                <a:srgbClr val="C00000"/>
              </a:solidFill>
            </a:endParaRPr>
          </a:p>
        </p:txBody>
      </p:sp>
      <p:sp>
        <p:nvSpPr>
          <p:cNvPr id="29" name="Freeform 9"/>
          <p:cNvSpPr>
            <a:spLocks noChangeArrowheads="1"/>
          </p:cNvSpPr>
          <p:nvPr/>
        </p:nvSpPr>
        <p:spPr bwMode="auto">
          <a:xfrm>
            <a:off x="7453040" y="3853434"/>
            <a:ext cx="533706" cy="875038"/>
          </a:xfrm>
          <a:custGeom>
            <a:avLst/>
            <a:gdLst>
              <a:gd name="T0" fmla="*/ 427037 w 114"/>
              <a:gd name="T1" fmla="*/ 499357 h 189"/>
              <a:gd name="T2" fmla="*/ 427037 w 114"/>
              <a:gd name="T3" fmla="*/ 0 h 189"/>
              <a:gd name="T4" fmla="*/ 0 w 114"/>
              <a:gd name="T5" fmla="*/ 262819 h 189"/>
              <a:gd name="T6" fmla="*/ 138600 w 114"/>
              <a:gd name="T7" fmla="*/ 409247 h 189"/>
              <a:gd name="T8" fmla="*/ 86157 w 114"/>
              <a:gd name="T9" fmla="*/ 488093 h 189"/>
              <a:gd name="T10" fmla="*/ 59935 w 114"/>
              <a:gd name="T11" fmla="*/ 469320 h 189"/>
              <a:gd name="T12" fmla="*/ 33713 w 114"/>
              <a:gd name="T13" fmla="*/ 480584 h 189"/>
              <a:gd name="T14" fmla="*/ 7492 w 114"/>
              <a:gd name="T15" fmla="*/ 690839 h 189"/>
              <a:gd name="T16" fmla="*/ 29968 w 114"/>
              <a:gd name="T17" fmla="*/ 702103 h 189"/>
              <a:gd name="T18" fmla="*/ 209773 w 114"/>
              <a:gd name="T19" fmla="*/ 596975 h 189"/>
              <a:gd name="T20" fmla="*/ 213519 w 114"/>
              <a:gd name="T21" fmla="*/ 566939 h 189"/>
              <a:gd name="T22" fmla="*/ 183551 w 114"/>
              <a:gd name="T23" fmla="*/ 548166 h 189"/>
              <a:gd name="T24" fmla="*/ 239740 w 114"/>
              <a:gd name="T25" fmla="*/ 461811 h 189"/>
              <a:gd name="T26" fmla="*/ 427037 w 114"/>
              <a:gd name="T27" fmla="*/ 499357 h 18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4"/>
              <a:gd name="T43" fmla="*/ 0 h 189"/>
              <a:gd name="T44" fmla="*/ 114 w 114"/>
              <a:gd name="T45" fmla="*/ 189 h 18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4" h="189">
                <a:moveTo>
                  <a:pt x="114" y="133"/>
                </a:moveTo>
                <a:cubicBezTo>
                  <a:pt x="114" y="0"/>
                  <a:pt x="114" y="0"/>
                  <a:pt x="114" y="0"/>
                </a:cubicBezTo>
                <a:cubicBezTo>
                  <a:pt x="0" y="70"/>
                  <a:pt x="0" y="70"/>
                  <a:pt x="0" y="70"/>
                </a:cubicBezTo>
                <a:cubicBezTo>
                  <a:pt x="10" y="85"/>
                  <a:pt x="22" y="98"/>
                  <a:pt x="37" y="109"/>
                </a:cubicBezTo>
                <a:cubicBezTo>
                  <a:pt x="23" y="130"/>
                  <a:pt x="23" y="130"/>
                  <a:pt x="23" y="130"/>
                </a:cubicBezTo>
                <a:cubicBezTo>
                  <a:pt x="16" y="125"/>
                  <a:pt x="16" y="125"/>
                  <a:pt x="16" y="125"/>
                </a:cubicBezTo>
                <a:cubicBezTo>
                  <a:pt x="12" y="123"/>
                  <a:pt x="9" y="124"/>
                  <a:pt x="9" y="128"/>
                </a:cubicBezTo>
                <a:cubicBezTo>
                  <a:pt x="2" y="184"/>
                  <a:pt x="2" y="184"/>
                  <a:pt x="2" y="184"/>
                </a:cubicBezTo>
                <a:cubicBezTo>
                  <a:pt x="2" y="188"/>
                  <a:pt x="4" y="189"/>
                  <a:pt x="8" y="187"/>
                </a:cubicBezTo>
                <a:cubicBezTo>
                  <a:pt x="56" y="159"/>
                  <a:pt x="56" y="159"/>
                  <a:pt x="56" y="159"/>
                </a:cubicBezTo>
                <a:cubicBezTo>
                  <a:pt x="60" y="157"/>
                  <a:pt x="60" y="154"/>
                  <a:pt x="57" y="151"/>
                </a:cubicBezTo>
                <a:cubicBezTo>
                  <a:pt x="49" y="146"/>
                  <a:pt x="49" y="146"/>
                  <a:pt x="49" y="146"/>
                </a:cubicBezTo>
                <a:cubicBezTo>
                  <a:pt x="64" y="123"/>
                  <a:pt x="64" y="123"/>
                  <a:pt x="64" y="123"/>
                </a:cubicBezTo>
                <a:cubicBezTo>
                  <a:pt x="79" y="130"/>
                  <a:pt x="96" y="133"/>
                  <a:pt x="114" y="13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solidFill>
                <a:srgbClr val="C00000"/>
              </a:solidFill>
            </a:endParaRPr>
          </a:p>
        </p:txBody>
      </p:sp>
      <p:sp>
        <p:nvSpPr>
          <p:cNvPr id="30" name="Freeform 10"/>
          <p:cNvSpPr>
            <a:spLocks noEditPoints="1" noChangeArrowheads="1"/>
          </p:cNvSpPr>
          <p:nvPr/>
        </p:nvSpPr>
        <p:spPr bwMode="auto">
          <a:xfrm>
            <a:off x="6341978" y="4671703"/>
            <a:ext cx="1424540" cy="1405543"/>
          </a:xfrm>
          <a:custGeom>
            <a:avLst/>
            <a:gdLst>
              <a:gd name="T0" fmla="*/ 569913 w 304"/>
              <a:gd name="T1" fmla="*/ 0 h 304"/>
              <a:gd name="T2" fmla="*/ 0 w 304"/>
              <a:gd name="T3" fmla="*/ 569913 h 304"/>
              <a:gd name="T4" fmla="*/ 569913 w 304"/>
              <a:gd name="T5" fmla="*/ 1139825 h 304"/>
              <a:gd name="T6" fmla="*/ 1139825 w 304"/>
              <a:gd name="T7" fmla="*/ 569913 h 304"/>
              <a:gd name="T8" fmla="*/ 569913 w 304"/>
              <a:gd name="T9" fmla="*/ 0 h 304"/>
              <a:gd name="T10" fmla="*/ 569913 w 304"/>
              <a:gd name="T11" fmla="*/ 1083584 h 304"/>
              <a:gd name="T12" fmla="*/ 56241 w 304"/>
              <a:gd name="T13" fmla="*/ 569913 h 304"/>
              <a:gd name="T14" fmla="*/ 569913 w 304"/>
              <a:gd name="T15" fmla="*/ 56241 h 304"/>
              <a:gd name="T16" fmla="*/ 1083584 w 304"/>
              <a:gd name="T17" fmla="*/ 569913 h 304"/>
              <a:gd name="T18" fmla="*/ 569913 w 304"/>
              <a:gd name="T19" fmla="*/ 1083584 h 3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4"/>
              <a:gd name="T31" fmla="*/ 0 h 304"/>
              <a:gd name="T32" fmla="*/ 304 w 304"/>
              <a:gd name="T33" fmla="*/ 304 h 3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4" h="304">
                <a:moveTo>
                  <a:pt x="152" y="0"/>
                </a:moveTo>
                <a:cubicBezTo>
                  <a:pt x="68" y="0"/>
                  <a:pt x="0" y="68"/>
                  <a:pt x="0" y="152"/>
                </a:cubicBezTo>
                <a:cubicBezTo>
                  <a:pt x="0" y="236"/>
                  <a:pt x="68" y="304"/>
                  <a:pt x="152" y="304"/>
                </a:cubicBezTo>
                <a:cubicBezTo>
                  <a:pt x="236" y="304"/>
                  <a:pt x="304" y="236"/>
                  <a:pt x="304" y="152"/>
                </a:cubicBezTo>
                <a:cubicBezTo>
                  <a:pt x="304" y="68"/>
                  <a:pt x="236" y="0"/>
                  <a:pt x="152" y="0"/>
                </a:cubicBezTo>
                <a:close/>
                <a:moveTo>
                  <a:pt x="152" y="289"/>
                </a:moveTo>
                <a:cubicBezTo>
                  <a:pt x="76" y="289"/>
                  <a:pt x="15" y="228"/>
                  <a:pt x="15" y="152"/>
                </a:cubicBezTo>
                <a:cubicBezTo>
                  <a:pt x="15" y="76"/>
                  <a:pt x="76" y="15"/>
                  <a:pt x="152" y="15"/>
                </a:cubicBezTo>
                <a:cubicBezTo>
                  <a:pt x="228" y="15"/>
                  <a:pt x="289" y="76"/>
                  <a:pt x="289" y="152"/>
                </a:cubicBezTo>
                <a:cubicBezTo>
                  <a:pt x="289" y="228"/>
                  <a:pt x="228" y="289"/>
                  <a:pt x="152" y="289"/>
                </a:cubicBezTo>
                <a:close/>
              </a:path>
            </a:pathLst>
          </a:cu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endParaRPr lang="zh-CN" altLang="en-US">
              <a:solidFill>
                <a:srgbClr val="C00000"/>
              </a:solidFill>
            </a:endParaRPr>
          </a:p>
        </p:txBody>
      </p:sp>
      <p:sp>
        <p:nvSpPr>
          <p:cNvPr id="31" name="Freeform 11"/>
          <p:cNvSpPr>
            <a:spLocks noEditPoints="1" noChangeArrowheads="1"/>
          </p:cNvSpPr>
          <p:nvPr/>
        </p:nvSpPr>
        <p:spPr bwMode="auto">
          <a:xfrm>
            <a:off x="5788431" y="2498788"/>
            <a:ext cx="1194391" cy="1178464"/>
          </a:xfrm>
          <a:custGeom>
            <a:avLst/>
            <a:gdLst>
              <a:gd name="T0" fmla="*/ 475964 w 255"/>
              <a:gd name="T1" fmla="*/ 0 h 255"/>
              <a:gd name="T2" fmla="*/ 0 w 255"/>
              <a:gd name="T3" fmla="*/ 475964 h 255"/>
              <a:gd name="T4" fmla="*/ 475964 w 255"/>
              <a:gd name="T5" fmla="*/ 955675 h 255"/>
              <a:gd name="T6" fmla="*/ 955675 w 255"/>
              <a:gd name="T7" fmla="*/ 475964 h 255"/>
              <a:gd name="T8" fmla="*/ 475964 w 255"/>
              <a:gd name="T9" fmla="*/ 0 h 255"/>
              <a:gd name="T10" fmla="*/ 475964 w 255"/>
              <a:gd name="T11" fmla="*/ 906954 h 255"/>
              <a:gd name="T12" fmla="*/ 48721 w 255"/>
              <a:gd name="T13" fmla="*/ 475964 h 255"/>
              <a:gd name="T14" fmla="*/ 475964 w 255"/>
              <a:gd name="T15" fmla="*/ 48721 h 255"/>
              <a:gd name="T16" fmla="*/ 906954 w 255"/>
              <a:gd name="T17" fmla="*/ 475964 h 255"/>
              <a:gd name="T18" fmla="*/ 475964 w 255"/>
              <a:gd name="T19" fmla="*/ 906954 h 2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5"/>
              <a:gd name="T31" fmla="*/ 0 h 255"/>
              <a:gd name="T32" fmla="*/ 255 w 255"/>
              <a:gd name="T33" fmla="*/ 255 h 25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5" h="255">
                <a:moveTo>
                  <a:pt x="127" y="0"/>
                </a:moveTo>
                <a:cubicBezTo>
                  <a:pt x="57" y="0"/>
                  <a:pt x="0" y="57"/>
                  <a:pt x="0" y="127"/>
                </a:cubicBezTo>
                <a:cubicBezTo>
                  <a:pt x="0" y="198"/>
                  <a:pt x="57" y="255"/>
                  <a:pt x="127" y="255"/>
                </a:cubicBezTo>
                <a:cubicBezTo>
                  <a:pt x="198" y="255"/>
                  <a:pt x="255" y="198"/>
                  <a:pt x="255" y="127"/>
                </a:cubicBezTo>
                <a:cubicBezTo>
                  <a:pt x="255" y="57"/>
                  <a:pt x="198" y="0"/>
                  <a:pt x="127" y="0"/>
                </a:cubicBezTo>
                <a:close/>
                <a:moveTo>
                  <a:pt x="127" y="242"/>
                </a:moveTo>
                <a:cubicBezTo>
                  <a:pt x="64" y="242"/>
                  <a:pt x="13" y="191"/>
                  <a:pt x="13" y="127"/>
                </a:cubicBezTo>
                <a:cubicBezTo>
                  <a:pt x="13" y="64"/>
                  <a:pt x="64" y="13"/>
                  <a:pt x="127" y="13"/>
                </a:cubicBezTo>
                <a:cubicBezTo>
                  <a:pt x="191" y="13"/>
                  <a:pt x="242" y="64"/>
                  <a:pt x="242" y="127"/>
                </a:cubicBezTo>
                <a:cubicBezTo>
                  <a:pt x="242" y="191"/>
                  <a:pt x="191" y="242"/>
                  <a:pt x="127" y="242"/>
                </a:cubicBezTo>
                <a:close/>
              </a:path>
            </a:pathLst>
          </a:cu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endParaRPr lang="zh-CN" altLang="en-US">
              <a:solidFill>
                <a:srgbClr val="C00000"/>
              </a:solidFill>
            </a:endParaRPr>
          </a:p>
        </p:txBody>
      </p:sp>
      <p:sp>
        <p:nvSpPr>
          <p:cNvPr id="28672" name="Freeform 12"/>
          <p:cNvSpPr>
            <a:spLocks noEditPoints="1" noChangeArrowheads="1"/>
          </p:cNvSpPr>
          <p:nvPr/>
        </p:nvSpPr>
        <p:spPr bwMode="auto">
          <a:xfrm>
            <a:off x="8516485" y="1727501"/>
            <a:ext cx="1382874" cy="1358561"/>
          </a:xfrm>
          <a:custGeom>
            <a:avLst/>
            <a:gdLst>
              <a:gd name="T0" fmla="*/ 555119 w 295"/>
              <a:gd name="T1" fmla="*/ 0 h 294"/>
              <a:gd name="T2" fmla="*/ 0 w 295"/>
              <a:gd name="T3" fmla="*/ 550863 h 294"/>
              <a:gd name="T4" fmla="*/ 555119 w 295"/>
              <a:gd name="T5" fmla="*/ 1101725 h 294"/>
              <a:gd name="T6" fmla="*/ 1106487 w 295"/>
              <a:gd name="T7" fmla="*/ 550863 h 294"/>
              <a:gd name="T8" fmla="*/ 555119 w 295"/>
              <a:gd name="T9" fmla="*/ 0 h 294"/>
              <a:gd name="T10" fmla="*/ 555119 w 295"/>
              <a:gd name="T11" fmla="*/ 1049262 h 294"/>
              <a:gd name="T12" fmla="*/ 56262 w 295"/>
              <a:gd name="T13" fmla="*/ 550863 h 294"/>
              <a:gd name="T14" fmla="*/ 555119 w 295"/>
              <a:gd name="T15" fmla="*/ 52463 h 294"/>
              <a:gd name="T16" fmla="*/ 1050225 w 295"/>
              <a:gd name="T17" fmla="*/ 550863 h 294"/>
              <a:gd name="T18" fmla="*/ 555119 w 295"/>
              <a:gd name="T19" fmla="*/ 1049262 h 2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5"/>
              <a:gd name="T31" fmla="*/ 0 h 294"/>
              <a:gd name="T32" fmla="*/ 295 w 295"/>
              <a:gd name="T33" fmla="*/ 294 h 29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5" h="294">
                <a:moveTo>
                  <a:pt x="148" y="0"/>
                </a:moveTo>
                <a:cubicBezTo>
                  <a:pt x="66" y="0"/>
                  <a:pt x="0" y="66"/>
                  <a:pt x="0" y="147"/>
                </a:cubicBezTo>
                <a:cubicBezTo>
                  <a:pt x="0" y="228"/>
                  <a:pt x="66" y="294"/>
                  <a:pt x="148" y="294"/>
                </a:cubicBezTo>
                <a:cubicBezTo>
                  <a:pt x="229" y="294"/>
                  <a:pt x="295" y="228"/>
                  <a:pt x="295" y="147"/>
                </a:cubicBezTo>
                <a:cubicBezTo>
                  <a:pt x="295" y="66"/>
                  <a:pt x="229" y="0"/>
                  <a:pt x="148" y="0"/>
                </a:cubicBezTo>
                <a:close/>
                <a:moveTo>
                  <a:pt x="148" y="280"/>
                </a:moveTo>
                <a:cubicBezTo>
                  <a:pt x="74" y="280"/>
                  <a:pt x="15" y="220"/>
                  <a:pt x="15" y="147"/>
                </a:cubicBezTo>
                <a:cubicBezTo>
                  <a:pt x="15" y="74"/>
                  <a:pt x="74" y="14"/>
                  <a:pt x="148" y="14"/>
                </a:cubicBezTo>
                <a:cubicBezTo>
                  <a:pt x="221" y="14"/>
                  <a:pt x="280" y="74"/>
                  <a:pt x="280" y="147"/>
                </a:cubicBezTo>
                <a:cubicBezTo>
                  <a:pt x="280" y="220"/>
                  <a:pt x="221" y="280"/>
                  <a:pt x="148" y="280"/>
                </a:cubicBezTo>
                <a:close/>
              </a:path>
            </a:pathLst>
          </a:cu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endParaRPr lang="zh-CN" altLang="en-US">
              <a:solidFill>
                <a:srgbClr val="C00000"/>
              </a:solidFill>
            </a:endParaRPr>
          </a:p>
        </p:txBody>
      </p:sp>
      <p:sp>
        <p:nvSpPr>
          <p:cNvPr id="28673" name="Freeform 13"/>
          <p:cNvSpPr>
            <a:spLocks noEditPoints="1" noChangeArrowheads="1"/>
          </p:cNvSpPr>
          <p:nvPr/>
        </p:nvSpPr>
        <p:spPr bwMode="auto">
          <a:xfrm>
            <a:off x="9304147" y="3424723"/>
            <a:ext cx="946387" cy="933767"/>
          </a:xfrm>
          <a:custGeom>
            <a:avLst/>
            <a:gdLst>
              <a:gd name="T0" fmla="*/ 378619 w 202"/>
              <a:gd name="T1" fmla="*/ 0 h 202"/>
              <a:gd name="T2" fmla="*/ 0 w 202"/>
              <a:gd name="T3" fmla="*/ 378619 h 202"/>
              <a:gd name="T4" fmla="*/ 378619 w 202"/>
              <a:gd name="T5" fmla="*/ 757238 h 202"/>
              <a:gd name="T6" fmla="*/ 757238 w 202"/>
              <a:gd name="T7" fmla="*/ 378619 h 202"/>
              <a:gd name="T8" fmla="*/ 378619 w 202"/>
              <a:gd name="T9" fmla="*/ 0 h 202"/>
              <a:gd name="T10" fmla="*/ 378619 w 202"/>
              <a:gd name="T11" fmla="*/ 719751 h 202"/>
              <a:gd name="T12" fmla="*/ 37487 w 202"/>
              <a:gd name="T13" fmla="*/ 378619 h 202"/>
              <a:gd name="T14" fmla="*/ 378619 w 202"/>
              <a:gd name="T15" fmla="*/ 37487 h 202"/>
              <a:gd name="T16" fmla="*/ 719751 w 202"/>
              <a:gd name="T17" fmla="*/ 378619 h 202"/>
              <a:gd name="T18" fmla="*/ 378619 w 202"/>
              <a:gd name="T19" fmla="*/ 719751 h 2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2"/>
              <a:gd name="T31" fmla="*/ 0 h 202"/>
              <a:gd name="T32" fmla="*/ 202 w 202"/>
              <a:gd name="T33" fmla="*/ 202 h 2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2" h="202">
                <a:moveTo>
                  <a:pt x="101" y="0"/>
                </a:moveTo>
                <a:cubicBezTo>
                  <a:pt x="46" y="0"/>
                  <a:pt x="0" y="45"/>
                  <a:pt x="0" y="101"/>
                </a:cubicBezTo>
                <a:cubicBezTo>
                  <a:pt x="0" y="157"/>
                  <a:pt x="46" y="202"/>
                  <a:pt x="101" y="202"/>
                </a:cubicBezTo>
                <a:cubicBezTo>
                  <a:pt x="157" y="202"/>
                  <a:pt x="202" y="157"/>
                  <a:pt x="202" y="101"/>
                </a:cubicBezTo>
                <a:cubicBezTo>
                  <a:pt x="202" y="45"/>
                  <a:pt x="157" y="0"/>
                  <a:pt x="101" y="0"/>
                </a:cubicBezTo>
                <a:close/>
                <a:moveTo>
                  <a:pt x="101" y="192"/>
                </a:moveTo>
                <a:cubicBezTo>
                  <a:pt x="51" y="192"/>
                  <a:pt x="10" y="151"/>
                  <a:pt x="10" y="101"/>
                </a:cubicBezTo>
                <a:cubicBezTo>
                  <a:pt x="10" y="51"/>
                  <a:pt x="51" y="10"/>
                  <a:pt x="101" y="10"/>
                </a:cubicBezTo>
                <a:cubicBezTo>
                  <a:pt x="151" y="10"/>
                  <a:pt x="192" y="51"/>
                  <a:pt x="192" y="101"/>
                </a:cubicBezTo>
                <a:cubicBezTo>
                  <a:pt x="192" y="151"/>
                  <a:pt x="151" y="192"/>
                  <a:pt x="101" y="192"/>
                </a:cubicBezTo>
                <a:close/>
              </a:path>
            </a:pathLst>
          </a:cu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endParaRPr lang="zh-CN" altLang="en-US">
              <a:solidFill>
                <a:srgbClr val="C00000"/>
              </a:solidFill>
            </a:endParaRPr>
          </a:p>
        </p:txBody>
      </p:sp>
      <p:sp>
        <p:nvSpPr>
          <p:cNvPr id="28680" name="Freeform 14"/>
          <p:cNvSpPr>
            <a:spLocks noEditPoints="1" noChangeArrowheads="1"/>
          </p:cNvSpPr>
          <p:nvPr/>
        </p:nvSpPr>
        <p:spPr bwMode="auto">
          <a:xfrm>
            <a:off x="8355777" y="4616891"/>
            <a:ext cx="1402716" cy="1378137"/>
          </a:xfrm>
          <a:custGeom>
            <a:avLst/>
            <a:gdLst>
              <a:gd name="T0" fmla="*/ 559305 w 299"/>
              <a:gd name="T1" fmla="*/ 0 h 298"/>
              <a:gd name="T2" fmla="*/ 0 w 299"/>
              <a:gd name="T3" fmla="*/ 558800 h 298"/>
              <a:gd name="T4" fmla="*/ 559305 w 299"/>
              <a:gd name="T5" fmla="*/ 1117600 h 298"/>
              <a:gd name="T6" fmla="*/ 1122363 w 299"/>
              <a:gd name="T7" fmla="*/ 558800 h 298"/>
              <a:gd name="T8" fmla="*/ 559305 w 299"/>
              <a:gd name="T9" fmla="*/ 0 h 298"/>
              <a:gd name="T10" fmla="*/ 559305 w 299"/>
              <a:gd name="T11" fmla="*/ 1065095 h 298"/>
              <a:gd name="T12" fmla="*/ 56306 w 299"/>
              <a:gd name="T13" fmla="*/ 558800 h 298"/>
              <a:gd name="T14" fmla="*/ 559305 w 299"/>
              <a:gd name="T15" fmla="*/ 56255 h 298"/>
              <a:gd name="T16" fmla="*/ 1066057 w 299"/>
              <a:gd name="T17" fmla="*/ 558800 h 298"/>
              <a:gd name="T18" fmla="*/ 559305 w 299"/>
              <a:gd name="T19" fmla="*/ 1065095 h 2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9"/>
              <a:gd name="T31" fmla="*/ 0 h 298"/>
              <a:gd name="T32" fmla="*/ 299 w 299"/>
              <a:gd name="T33" fmla="*/ 298 h 29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9" h="298">
                <a:moveTo>
                  <a:pt x="149" y="0"/>
                </a:moveTo>
                <a:cubicBezTo>
                  <a:pt x="67" y="0"/>
                  <a:pt x="0" y="67"/>
                  <a:pt x="0" y="149"/>
                </a:cubicBezTo>
                <a:cubicBezTo>
                  <a:pt x="0" y="232"/>
                  <a:pt x="67" y="298"/>
                  <a:pt x="149" y="298"/>
                </a:cubicBezTo>
                <a:cubicBezTo>
                  <a:pt x="232" y="298"/>
                  <a:pt x="299" y="232"/>
                  <a:pt x="299" y="149"/>
                </a:cubicBezTo>
                <a:cubicBezTo>
                  <a:pt x="299" y="67"/>
                  <a:pt x="232" y="0"/>
                  <a:pt x="149" y="0"/>
                </a:cubicBezTo>
                <a:close/>
                <a:moveTo>
                  <a:pt x="149" y="284"/>
                </a:moveTo>
                <a:cubicBezTo>
                  <a:pt x="75" y="284"/>
                  <a:pt x="15" y="223"/>
                  <a:pt x="15" y="149"/>
                </a:cubicBezTo>
                <a:cubicBezTo>
                  <a:pt x="15" y="75"/>
                  <a:pt x="75" y="15"/>
                  <a:pt x="149" y="15"/>
                </a:cubicBezTo>
                <a:cubicBezTo>
                  <a:pt x="223" y="15"/>
                  <a:pt x="284" y="75"/>
                  <a:pt x="284" y="149"/>
                </a:cubicBezTo>
                <a:cubicBezTo>
                  <a:pt x="284" y="223"/>
                  <a:pt x="223" y="284"/>
                  <a:pt x="149" y="284"/>
                </a:cubicBezTo>
                <a:close/>
              </a:path>
            </a:pathLst>
          </a:cu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endParaRPr lang="zh-CN" altLang="en-US">
              <a:solidFill>
                <a:srgbClr val="C00000"/>
              </a:solidFill>
            </a:endParaRPr>
          </a:p>
        </p:txBody>
      </p:sp>
      <p:sp>
        <p:nvSpPr>
          <p:cNvPr id="28681" name="Freeform 1788"/>
          <p:cNvSpPr>
            <a:spLocks noChangeArrowheads="1"/>
          </p:cNvSpPr>
          <p:nvPr/>
        </p:nvSpPr>
        <p:spPr bwMode="auto">
          <a:xfrm>
            <a:off x="6306810" y="4485835"/>
            <a:ext cx="505929" cy="485480"/>
          </a:xfrm>
          <a:custGeom>
            <a:avLst/>
            <a:gdLst>
              <a:gd name="T0" fmla="*/ 123693 w 108"/>
              <a:gd name="T1" fmla="*/ 393700 h 105"/>
              <a:gd name="T2" fmla="*/ 194909 w 108"/>
              <a:gd name="T3" fmla="*/ 303711 h 105"/>
              <a:gd name="T4" fmla="*/ 404812 w 108"/>
              <a:gd name="T5" fmla="*/ 172478 h 105"/>
              <a:gd name="T6" fmla="*/ 202406 w 108"/>
              <a:gd name="T7" fmla="*/ 0 h 105"/>
              <a:gd name="T8" fmla="*/ 0 w 108"/>
              <a:gd name="T9" fmla="*/ 206224 h 105"/>
              <a:gd name="T10" fmla="*/ 123693 w 108"/>
              <a:gd name="T11" fmla="*/ 393700 h 105"/>
              <a:gd name="T12" fmla="*/ 0 60000 65536"/>
              <a:gd name="T13" fmla="*/ 0 60000 65536"/>
              <a:gd name="T14" fmla="*/ 0 60000 65536"/>
              <a:gd name="T15" fmla="*/ 0 60000 65536"/>
              <a:gd name="T16" fmla="*/ 0 60000 65536"/>
              <a:gd name="T17" fmla="*/ 0 60000 65536"/>
              <a:gd name="T18" fmla="*/ 0 w 108"/>
              <a:gd name="T19" fmla="*/ 0 h 105"/>
              <a:gd name="T20" fmla="*/ 108 w 108"/>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108" h="105">
                <a:moveTo>
                  <a:pt x="33" y="105"/>
                </a:moveTo>
                <a:cubicBezTo>
                  <a:pt x="38" y="96"/>
                  <a:pt x="44" y="88"/>
                  <a:pt x="52" y="81"/>
                </a:cubicBezTo>
                <a:cubicBezTo>
                  <a:pt x="68" y="65"/>
                  <a:pt x="87" y="53"/>
                  <a:pt x="108" y="46"/>
                </a:cubicBezTo>
                <a:cubicBezTo>
                  <a:pt x="104" y="20"/>
                  <a:pt x="81" y="0"/>
                  <a:pt x="54" y="0"/>
                </a:cubicBezTo>
                <a:cubicBezTo>
                  <a:pt x="24" y="0"/>
                  <a:pt x="0" y="25"/>
                  <a:pt x="0" y="55"/>
                </a:cubicBezTo>
                <a:cubicBezTo>
                  <a:pt x="0" y="77"/>
                  <a:pt x="13" y="96"/>
                  <a:pt x="33" y="105"/>
                </a:cubicBezTo>
                <a:close/>
              </a:path>
            </a:pathLst>
          </a:custGeom>
          <a:solidFill>
            <a:schemeClr val="tx1">
              <a:alpha val="65000"/>
            </a:schemeClr>
          </a:solidFill>
          <a:ln>
            <a:noFill/>
          </a:ln>
        </p:spPr>
        <p:txBody>
          <a:bodyPr vert="horz" wrap="square" lIns="91440" tIns="45720" rIns="91440" bIns="45720" numCol="1" anchor="t" anchorCtr="0" compatLnSpc="1">
            <a:prstTxWarp prst="textNoShape">
              <a:avLst/>
            </a:prstTxWarp>
          </a:bodyPr>
          <a:lstStyle/>
          <a:p>
            <a:endParaRPr lang="zh-CN" altLang="en-US">
              <a:solidFill>
                <a:srgbClr val="C00000"/>
              </a:solidFill>
            </a:endParaRPr>
          </a:p>
        </p:txBody>
      </p:sp>
      <p:sp>
        <p:nvSpPr>
          <p:cNvPr id="28682" name="Freeform 1789"/>
          <p:cNvSpPr>
            <a:spLocks noChangeArrowheads="1"/>
          </p:cNvSpPr>
          <p:nvPr/>
        </p:nvSpPr>
        <p:spPr bwMode="auto">
          <a:xfrm>
            <a:off x="5719262" y="2292315"/>
            <a:ext cx="505930" cy="481565"/>
          </a:xfrm>
          <a:custGeom>
            <a:avLst/>
            <a:gdLst>
              <a:gd name="T0" fmla="*/ 119945 w 108"/>
              <a:gd name="T1" fmla="*/ 390525 h 104"/>
              <a:gd name="T2" fmla="*/ 194910 w 108"/>
              <a:gd name="T3" fmla="*/ 300404 h 104"/>
              <a:gd name="T4" fmla="*/ 404813 w 108"/>
              <a:gd name="T5" fmla="*/ 172732 h 104"/>
              <a:gd name="T6" fmla="*/ 202407 w 108"/>
              <a:gd name="T7" fmla="*/ 0 h 104"/>
              <a:gd name="T8" fmla="*/ 0 w 108"/>
              <a:gd name="T9" fmla="*/ 202773 h 104"/>
              <a:gd name="T10" fmla="*/ 119945 w 108"/>
              <a:gd name="T11" fmla="*/ 390525 h 104"/>
              <a:gd name="T12" fmla="*/ 0 60000 65536"/>
              <a:gd name="T13" fmla="*/ 0 60000 65536"/>
              <a:gd name="T14" fmla="*/ 0 60000 65536"/>
              <a:gd name="T15" fmla="*/ 0 60000 65536"/>
              <a:gd name="T16" fmla="*/ 0 60000 65536"/>
              <a:gd name="T17" fmla="*/ 0 60000 65536"/>
              <a:gd name="T18" fmla="*/ 0 w 108"/>
              <a:gd name="T19" fmla="*/ 0 h 104"/>
              <a:gd name="T20" fmla="*/ 108 w 108"/>
              <a:gd name="T21" fmla="*/ 104 h 104"/>
            </a:gdLst>
            <a:ahLst/>
            <a:cxnLst>
              <a:cxn ang="T12">
                <a:pos x="T0" y="T1"/>
              </a:cxn>
              <a:cxn ang="T13">
                <a:pos x="T2" y="T3"/>
              </a:cxn>
              <a:cxn ang="T14">
                <a:pos x="T4" y="T5"/>
              </a:cxn>
              <a:cxn ang="T15">
                <a:pos x="T6" y="T7"/>
              </a:cxn>
              <a:cxn ang="T16">
                <a:pos x="T8" y="T9"/>
              </a:cxn>
              <a:cxn ang="T17">
                <a:pos x="T10" y="T11"/>
              </a:cxn>
            </a:cxnLst>
            <a:rect l="T18" t="T19" r="T20" b="T21"/>
            <a:pathLst>
              <a:path w="108" h="104">
                <a:moveTo>
                  <a:pt x="32" y="104"/>
                </a:moveTo>
                <a:cubicBezTo>
                  <a:pt x="38" y="96"/>
                  <a:pt x="44" y="87"/>
                  <a:pt x="52" y="80"/>
                </a:cubicBezTo>
                <a:cubicBezTo>
                  <a:pt x="67" y="64"/>
                  <a:pt x="87" y="53"/>
                  <a:pt x="108" y="46"/>
                </a:cubicBezTo>
                <a:cubicBezTo>
                  <a:pt x="104" y="20"/>
                  <a:pt x="81" y="0"/>
                  <a:pt x="54" y="0"/>
                </a:cubicBezTo>
                <a:cubicBezTo>
                  <a:pt x="24" y="0"/>
                  <a:pt x="0" y="24"/>
                  <a:pt x="0" y="54"/>
                </a:cubicBezTo>
                <a:cubicBezTo>
                  <a:pt x="0" y="77"/>
                  <a:pt x="13" y="96"/>
                  <a:pt x="32" y="104"/>
                </a:cubicBezTo>
                <a:close/>
              </a:path>
            </a:pathLst>
          </a:custGeom>
          <a:solidFill>
            <a:schemeClr val="tx1">
              <a:alpha val="65000"/>
            </a:schemeClr>
          </a:solidFill>
          <a:ln>
            <a:noFill/>
          </a:ln>
        </p:spPr>
        <p:txBody>
          <a:bodyPr vert="horz" wrap="square" lIns="91440" tIns="45720" rIns="91440" bIns="45720" numCol="1" anchor="t" anchorCtr="0" compatLnSpc="1">
            <a:prstTxWarp prst="textNoShape">
              <a:avLst/>
            </a:prstTxWarp>
          </a:bodyPr>
          <a:lstStyle/>
          <a:p>
            <a:endParaRPr lang="zh-CN" altLang="en-US">
              <a:solidFill>
                <a:srgbClr val="C00000"/>
              </a:solidFill>
            </a:endParaRPr>
          </a:p>
        </p:txBody>
      </p:sp>
      <p:sp>
        <p:nvSpPr>
          <p:cNvPr id="28693" name="Freeform 1790"/>
          <p:cNvSpPr>
            <a:spLocks noChangeArrowheads="1"/>
          </p:cNvSpPr>
          <p:nvPr/>
        </p:nvSpPr>
        <p:spPr bwMode="auto">
          <a:xfrm>
            <a:off x="9296522" y="4432912"/>
            <a:ext cx="505930" cy="485480"/>
          </a:xfrm>
          <a:custGeom>
            <a:avLst/>
            <a:gdLst>
              <a:gd name="T0" fmla="*/ 281120 w 108"/>
              <a:gd name="T1" fmla="*/ 393700 h 105"/>
              <a:gd name="T2" fmla="*/ 206155 w 108"/>
              <a:gd name="T3" fmla="*/ 303711 h 105"/>
              <a:gd name="T4" fmla="*/ 0 w 108"/>
              <a:gd name="T5" fmla="*/ 172478 h 105"/>
              <a:gd name="T6" fmla="*/ 198658 w 108"/>
              <a:gd name="T7" fmla="*/ 0 h 105"/>
              <a:gd name="T8" fmla="*/ 404813 w 108"/>
              <a:gd name="T9" fmla="*/ 206224 h 105"/>
              <a:gd name="T10" fmla="*/ 281120 w 108"/>
              <a:gd name="T11" fmla="*/ 393700 h 105"/>
              <a:gd name="T12" fmla="*/ 0 60000 65536"/>
              <a:gd name="T13" fmla="*/ 0 60000 65536"/>
              <a:gd name="T14" fmla="*/ 0 60000 65536"/>
              <a:gd name="T15" fmla="*/ 0 60000 65536"/>
              <a:gd name="T16" fmla="*/ 0 60000 65536"/>
              <a:gd name="T17" fmla="*/ 0 60000 65536"/>
              <a:gd name="T18" fmla="*/ 0 w 108"/>
              <a:gd name="T19" fmla="*/ 0 h 105"/>
              <a:gd name="T20" fmla="*/ 108 w 108"/>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108" h="105">
                <a:moveTo>
                  <a:pt x="75" y="105"/>
                </a:moveTo>
                <a:cubicBezTo>
                  <a:pt x="69" y="96"/>
                  <a:pt x="63" y="88"/>
                  <a:pt x="55" y="81"/>
                </a:cubicBezTo>
                <a:cubicBezTo>
                  <a:pt x="40" y="65"/>
                  <a:pt x="20" y="53"/>
                  <a:pt x="0" y="46"/>
                </a:cubicBezTo>
                <a:cubicBezTo>
                  <a:pt x="4" y="20"/>
                  <a:pt x="26" y="0"/>
                  <a:pt x="53" y="0"/>
                </a:cubicBezTo>
                <a:cubicBezTo>
                  <a:pt x="83" y="0"/>
                  <a:pt x="108" y="25"/>
                  <a:pt x="108" y="55"/>
                </a:cubicBezTo>
                <a:cubicBezTo>
                  <a:pt x="108" y="77"/>
                  <a:pt x="94" y="96"/>
                  <a:pt x="75" y="105"/>
                </a:cubicBezTo>
                <a:close/>
              </a:path>
            </a:pathLst>
          </a:custGeom>
          <a:solidFill>
            <a:schemeClr val="tx1">
              <a:alpha val="65000"/>
            </a:schemeClr>
          </a:solidFill>
          <a:ln>
            <a:noFill/>
          </a:ln>
        </p:spPr>
        <p:txBody>
          <a:bodyPr vert="horz" wrap="square" lIns="91440" tIns="45720" rIns="91440" bIns="45720" numCol="1" anchor="t" anchorCtr="0" compatLnSpc="1">
            <a:prstTxWarp prst="textNoShape">
              <a:avLst/>
            </a:prstTxWarp>
          </a:bodyPr>
          <a:lstStyle/>
          <a:p>
            <a:endParaRPr lang="zh-CN" altLang="en-US">
              <a:solidFill>
                <a:srgbClr val="C00000"/>
              </a:solidFill>
            </a:endParaRPr>
          </a:p>
        </p:txBody>
      </p:sp>
      <p:sp>
        <p:nvSpPr>
          <p:cNvPr id="28694" name="Freeform 1791"/>
          <p:cNvSpPr>
            <a:spLocks noChangeArrowheads="1"/>
          </p:cNvSpPr>
          <p:nvPr/>
        </p:nvSpPr>
        <p:spPr bwMode="auto">
          <a:xfrm>
            <a:off x="9437661" y="1530850"/>
            <a:ext cx="505930" cy="479607"/>
          </a:xfrm>
          <a:custGeom>
            <a:avLst/>
            <a:gdLst>
              <a:gd name="T0" fmla="*/ 281120 w 108"/>
              <a:gd name="T1" fmla="*/ 388937 h 104"/>
              <a:gd name="T2" fmla="*/ 209903 w 108"/>
              <a:gd name="T3" fmla="*/ 299182 h 104"/>
              <a:gd name="T4" fmla="*/ 0 w 108"/>
              <a:gd name="T5" fmla="*/ 172030 h 104"/>
              <a:gd name="T6" fmla="*/ 202407 w 108"/>
              <a:gd name="T7" fmla="*/ 0 h 104"/>
              <a:gd name="T8" fmla="*/ 404813 w 108"/>
              <a:gd name="T9" fmla="*/ 201948 h 104"/>
              <a:gd name="T10" fmla="*/ 281120 w 108"/>
              <a:gd name="T11" fmla="*/ 388937 h 104"/>
              <a:gd name="T12" fmla="*/ 0 60000 65536"/>
              <a:gd name="T13" fmla="*/ 0 60000 65536"/>
              <a:gd name="T14" fmla="*/ 0 60000 65536"/>
              <a:gd name="T15" fmla="*/ 0 60000 65536"/>
              <a:gd name="T16" fmla="*/ 0 60000 65536"/>
              <a:gd name="T17" fmla="*/ 0 60000 65536"/>
              <a:gd name="T18" fmla="*/ 0 w 108"/>
              <a:gd name="T19" fmla="*/ 0 h 104"/>
              <a:gd name="T20" fmla="*/ 108 w 108"/>
              <a:gd name="T21" fmla="*/ 104 h 104"/>
            </a:gdLst>
            <a:ahLst/>
            <a:cxnLst>
              <a:cxn ang="T12">
                <a:pos x="T0" y="T1"/>
              </a:cxn>
              <a:cxn ang="T13">
                <a:pos x="T2" y="T3"/>
              </a:cxn>
              <a:cxn ang="T14">
                <a:pos x="T4" y="T5"/>
              </a:cxn>
              <a:cxn ang="T15">
                <a:pos x="T6" y="T7"/>
              </a:cxn>
              <a:cxn ang="T16">
                <a:pos x="T8" y="T9"/>
              </a:cxn>
              <a:cxn ang="T17">
                <a:pos x="T10" y="T11"/>
              </a:cxn>
            </a:cxnLst>
            <a:rect l="T18" t="T19" r="T20" b="T21"/>
            <a:pathLst>
              <a:path w="108" h="104">
                <a:moveTo>
                  <a:pt x="75" y="104"/>
                </a:moveTo>
                <a:cubicBezTo>
                  <a:pt x="70" y="95"/>
                  <a:pt x="63" y="87"/>
                  <a:pt x="56" y="80"/>
                </a:cubicBezTo>
                <a:cubicBezTo>
                  <a:pt x="40" y="64"/>
                  <a:pt x="21" y="52"/>
                  <a:pt x="0" y="46"/>
                </a:cubicBezTo>
                <a:cubicBezTo>
                  <a:pt x="4" y="20"/>
                  <a:pt x="26" y="0"/>
                  <a:pt x="54" y="0"/>
                </a:cubicBezTo>
                <a:cubicBezTo>
                  <a:pt x="84" y="0"/>
                  <a:pt x="108" y="24"/>
                  <a:pt x="108" y="54"/>
                </a:cubicBezTo>
                <a:cubicBezTo>
                  <a:pt x="108" y="76"/>
                  <a:pt x="94" y="95"/>
                  <a:pt x="75" y="104"/>
                </a:cubicBezTo>
                <a:close/>
              </a:path>
            </a:pathLst>
          </a:custGeom>
          <a:solidFill>
            <a:schemeClr val="tx1">
              <a:alpha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695" name="Freeform 1792"/>
          <p:cNvSpPr>
            <a:spLocks noChangeArrowheads="1"/>
          </p:cNvSpPr>
          <p:nvPr/>
        </p:nvSpPr>
        <p:spPr bwMode="auto">
          <a:xfrm>
            <a:off x="9915815" y="3259360"/>
            <a:ext cx="388872" cy="369982"/>
          </a:xfrm>
          <a:custGeom>
            <a:avLst/>
            <a:gdLst>
              <a:gd name="T0" fmla="*/ 217430 w 83"/>
              <a:gd name="T1" fmla="*/ 300037 h 80"/>
              <a:gd name="T2" fmla="*/ 161198 w 83"/>
              <a:gd name="T3" fmla="*/ 232529 h 80"/>
              <a:gd name="T4" fmla="*/ 0 w 83"/>
              <a:gd name="T5" fmla="*/ 131266 h 80"/>
              <a:gd name="T6" fmla="*/ 157449 w 83"/>
              <a:gd name="T7" fmla="*/ 0 h 80"/>
              <a:gd name="T8" fmla="*/ 311150 w 83"/>
              <a:gd name="T9" fmla="*/ 157519 h 80"/>
              <a:gd name="T10" fmla="*/ 217430 w 83"/>
              <a:gd name="T11" fmla="*/ 300037 h 80"/>
              <a:gd name="T12" fmla="*/ 0 60000 65536"/>
              <a:gd name="T13" fmla="*/ 0 60000 65536"/>
              <a:gd name="T14" fmla="*/ 0 60000 65536"/>
              <a:gd name="T15" fmla="*/ 0 60000 65536"/>
              <a:gd name="T16" fmla="*/ 0 60000 65536"/>
              <a:gd name="T17" fmla="*/ 0 60000 65536"/>
              <a:gd name="T18" fmla="*/ 0 w 83"/>
              <a:gd name="T19" fmla="*/ 0 h 80"/>
              <a:gd name="T20" fmla="*/ 83 w 83"/>
              <a:gd name="T21" fmla="*/ 80 h 80"/>
            </a:gdLst>
            <a:ahLst/>
            <a:cxnLst>
              <a:cxn ang="T12">
                <a:pos x="T0" y="T1"/>
              </a:cxn>
              <a:cxn ang="T13">
                <a:pos x="T2" y="T3"/>
              </a:cxn>
              <a:cxn ang="T14">
                <a:pos x="T4" y="T5"/>
              </a:cxn>
              <a:cxn ang="T15">
                <a:pos x="T6" y="T7"/>
              </a:cxn>
              <a:cxn ang="T16">
                <a:pos x="T8" y="T9"/>
              </a:cxn>
              <a:cxn ang="T17">
                <a:pos x="T10" y="T11"/>
              </a:cxn>
            </a:cxnLst>
            <a:rect l="T18" t="T19" r="T20" b="T21"/>
            <a:pathLst>
              <a:path w="83" h="80">
                <a:moveTo>
                  <a:pt x="58" y="80"/>
                </a:moveTo>
                <a:cubicBezTo>
                  <a:pt x="54" y="73"/>
                  <a:pt x="49" y="67"/>
                  <a:pt x="43" y="62"/>
                </a:cubicBezTo>
                <a:cubicBezTo>
                  <a:pt x="31" y="49"/>
                  <a:pt x="16" y="40"/>
                  <a:pt x="0" y="35"/>
                </a:cubicBezTo>
                <a:cubicBezTo>
                  <a:pt x="3" y="15"/>
                  <a:pt x="21" y="0"/>
                  <a:pt x="42" y="0"/>
                </a:cubicBezTo>
                <a:cubicBezTo>
                  <a:pt x="65" y="0"/>
                  <a:pt x="83" y="18"/>
                  <a:pt x="83" y="42"/>
                </a:cubicBezTo>
                <a:cubicBezTo>
                  <a:pt x="83" y="59"/>
                  <a:pt x="73" y="74"/>
                  <a:pt x="58" y="80"/>
                </a:cubicBezTo>
                <a:close/>
              </a:path>
            </a:pathLst>
          </a:custGeom>
          <a:solidFill>
            <a:schemeClr val="tx1">
              <a:alpha val="65000"/>
            </a:schemeClr>
          </a:solidFill>
          <a:ln>
            <a:noFill/>
          </a:ln>
        </p:spPr>
        <p:txBody>
          <a:bodyPr vert="horz" wrap="square" lIns="91440" tIns="45720" rIns="91440" bIns="45720" numCol="1" anchor="t" anchorCtr="0" compatLnSpc="1">
            <a:prstTxWarp prst="textNoShape">
              <a:avLst/>
            </a:prstTxWarp>
          </a:bodyPr>
          <a:lstStyle/>
          <a:p>
            <a:endParaRPr lang="zh-CN" altLang="en-US">
              <a:solidFill>
                <a:srgbClr val="C00000"/>
              </a:solidFill>
            </a:endParaRPr>
          </a:p>
        </p:txBody>
      </p:sp>
      <p:sp>
        <p:nvSpPr>
          <p:cNvPr id="28696" name="TextBox 682"/>
          <p:cNvSpPr>
            <a:spLocks noChangeArrowheads="1"/>
          </p:cNvSpPr>
          <p:nvPr/>
        </p:nvSpPr>
        <p:spPr bwMode="auto">
          <a:xfrm>
            <a:off x="5770575" y="2289361"/>
            <a:ext cx="38985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bg1"/>
                </a:solidFill>
                <a:effectLst/>
                <a:latin typeface="方正中等线简体" pitchFamily="2" charset="-122"/>
                <a:ea typeface="方正中等线简体" pitchFamily="2" charset="-122"/>
                <a:cs typeface="宋体" pitchFamily="2" charset="-122"/>
              </a:rPr>
              <a:t>A.</a:t>
            </a:r>
            <a:endParaRPr kumimoji="0" lang="zh-CN" altLang="zh-CN" sz="1800" b="0" i="0" u="none" strike="noStrike" cap="none" normalizeH="0" baseline="0" dirty="0" smtClean="0">
              <a:ln>
                <a:noFill/>
              </a:ln>
              <a:solidFill>
                <a:schemeClr val="bg1"/>
              </a:solidFill>
              <a:effectLst/>
              <a:cs typeface="宋体" pitchFamily="2" charset="-122"/>
            </a:endParaRPr>
          </a:p>
        </p:txBody>
      </p:sp>
      <p:sp>
        <p:nvSpPr>
          <p:cNvPr id="28697" name="TextBox 682"/>
          <p:cNvSpPr>
            <a:spLocks noChangeArrowheads="1"/>
          </p:cNvSpPr>
          <p:nvPr/>
        </p:nvSpPr>
        <p:spPr bwMode="auto">
          <a:xfrm>
            <a:off x="9560711" y="1557226"/>
            <a:ext cx="472201" cy="4169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bg1"/>
                </a:solidFill>
                <a:effectLst/>
                <a:latin typeface="方正中等线简体" pitchFamily="2" charset="-122"/>
                <a:ea typeface="方正中等线简体" pitchFamily="2" charset="-122"/>
                <a:cs typeface="宋体" pitchFamily="2" charset="-122"/>
              </a:rPr>
              <a:t>B.</a:t>
            </a: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28698" name="TextBox 682"/>
          <p:cNvSpPr>
            <a:spLocks noChangeArrowheads="1"/>
          </p:cNvSpPr>
          <p:nvPr/>
        </p:nvSpPr>
        <p:spPr bwMode="auto">
          <a:xfrm>
            <a:off x="9978215" y="3263172"/>
            <a:ext cx="38985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bg1"/>
                </a:solidFill>
                <a:effectLst/>
                <a:latin typeface="方正中等线简体" pitchFamily="2" charset="-122"/>
                <a:ea typeface="方正中等线简体" pitchFamily="2" charset="-122"/>
                <a:cs typeface="宋体" pitchFamily="2" charset="-122"/>
              </a:rPr>
              <a:t>C.</a:t>
            </a:r>
            <a:endParaRPr kumimoji="0" lang="zh-CN" altLang="zh-CN" sz="1800" b="0" i="0" u="none" strike="noStrike" cap="none" normalizeH="0" baseline="0" dirty="0" smtClean="0">
              <a:ln>
                <a:noFill/>
              </a:ln>
              <a:solidFill>
                <a:schemeClr val="bg1"/>
              </a:solidFill>
              <a:effectLst/>
              <a:cs typeface="宋体" pitchFamily="2" charset="-122"/>
            </a:endParaRPr>
          </a:p>
        </p:txBody>
      </p:sp>
      <p:sp>
        <p:nvSpPr>
          <p:cNvPr id="28699" name="TextBox 682"/>
          <p:cNvSpPr>
            <a:spLocks noChangeArrowheads="1"/>
          </p:cNvSpPr>
          <p:nvPr/>
        </p:nvSpPr>
        <p:spPr bwMode="auto">
          <a:xfrm>
            <a:off x="9402026" y="4476872"/>
            <a:ext cx="38985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bg1"/>
                </a:solidFill>
                <a:effectLst/>
                <a:latin typeface="方正中等线简体" pitchFamily="2" charset="-122"/>
                <a:ea typeface="方正中等线简体" pitchFamily="2" charset="-122"/>
                <a:cs typeface="宋体" pitchFamily="2" charset="-122"/>
              </a:rPr>
              <a:t>D.</a:t>
            </a:r>
            <a:endParaRPr kumimoji="0" lang="zh-CN" altLang="zh-CN" sz="1800" b="0" i="0" u="none" strike="noStrike" cap="none" normalizeH="0" baseline="0" dirty="0" smtClean="0">
              <a:ln>
                <a:noFill/>
              </a:ln>
              <a:solidFill>
                <a:schemeClr val="bg1"/>
              </a:solidFill>
              <a:effectLst/>
              <a:cs typeface="宋体" pitchFamily="2" charset="-122"/>
            </a:endParaRPr>
          </a:p>
        </p:txBody>
      </p:sp>
      <p:sp>
        <p:nvSpPr>
          <p:cNvPr id="28700" name="TextBox 682"/>
          <p:cNvSpPr>
            <a:spLocks noChangeArrowheads="1"/>
          </p:cNvSpPr>
          <p:nvPr/>
        </p:nvSpPr>
        <p:spPr bwMode="auto">
          <a:xfrm>
            <a:off x="6378274" y="4496584"/>
            <a:ext cx="38985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bg1"/>
                </a:solidFill>
                <a:effectLst/>
                <a:latin typeface="方正中等线简体" pitchFamily="2" charset="-122"/>
                <a:ea typeface="方正中等线简体" pitchFamily="2" charset="-122"/>
                <a:cs typeface="宋体" pitchFamily="2" charset="-122"/>
              </a:rPr>
              <a:t>E.</a:t>
            </a:r>
            <a:endParaRPr kumimoji="0" lang="zh-CN" altLang="zh-CN" sz="1800" b="0" i="0" u="none" strike="noStrike" cap="none" normalizeH="0" baseline="0" dirty="0" smtClean="0">
              <a:ln>
                <a:noFill/>
              </a:ln>
              <a:solidFill>
                <a:schemeClr val="bg1"/>
              </a:solidFill>
              <a:effectLst/>
              <a:cs typeface="宋体" pitchFamily="2" charset="-122"/>
            </a:endParaRPr>
          </a:p>
        </p:txBody>
      </p:sp>
      <p:sp>
        <p:nvSpPr>
          <p:cNvPr id="52" name="矩形 3"/>
          <p:cNvSpPr>
            <a:spLocks noChangeArrowheads="1"/>
          </p:cNvSpPr>
          <p:nvPr/>
        </p:nvSpPr>
        <p:spPr bwMode="auto">
          <a:xfrm>
            <a:off x="827396" y="1622278"/>
            <a:ext cx="2877693" cy="5539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headEnd/>
                <a:tailEnd/>
              </a14:hiddenLine>
            </a:ext>
          </a:extLst>
        </p:spPr>
        <p:txBody>
          <a:bodyPr wrap="none" lIns="91431" tIns="45716" rIns="91431" bIns="45716">
            <a:spAutoFit/>
          </a:bodyPr>
          <a:lstStyle/>
          <a:p>
            <a:r>
              <a:rPr lang="zh-CN" altLang="en-US" sz="3000" b="1" dirty="0" smtClean="0">
                <a:solidFill>
                  <a:srgbClr val="C00000"/>
                </a:solidFill>
                <a:latin typeface="微软雅黑" pitchFamily="34" charset="-122"/>
                <a:ea typeface="微软雅黑" pitchFamily="34" charset="-122"/>
                <a:sym typeface="Arial" pitchFamily="34" charset="0"/>
              </a:rPr>
              <a:t>我的责任与义务</a:t>
            </a:r>
            <a:endParaRPr lang="zh-CN" altLang="en-US" sz="3000" b="1" dirty="0">
              <a:solidFill>
                <a:srgbClr val="C00000"/>
              </a:solidFill>
              <a:latin typeface="微软雅黑" pitchFamily="34" charset="-122"/>
              <a:ea typeface="微软雅黑" pitchFamily="34" charset="-122"/>
              <a:sym typeface="Arial" pitchFamily="34" charset="0"/>
            </a:endParaRPr>
          </a:p>
        </p:txBody>
      </p:sp>
      <p:sp>
        <p:nvSpPr>
          <p:cNvPr id="53" name="矩形 3"/>
          <p:cNvSpPr>
            <a:spLocks noChangeArrowheads="1"/>
          </p:cNvSpPr>
          <p:nvPr/>
        </p:nvSpPr>
        <p:spPr bwMode="auto">
          <a:xfrm>
            <a:off x="827396" y="2376782"/>
            <a:ext cx="4088553" cy="27238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headEnd/>
                <a:tailEnd/>
              </a14:hiddenLine>
            </a:ext>
          </a:extLst>
        </p:spPr>
        <p:txBody>
          <a:bodyPr wrap="square" lIns="91431" tIns="45716" rIns="91431" bIns="45716">
            <a:spAutoFit/>
          </a:bodyPr>
          <a:lstStyle/>
          <a:p>
            <a:r>
              <a:rPr lang="zh-CN" altLang="en-US" sz="1900" dirty="0" smtClean="0">
                <a:latin typeface="微软雅黑" pitchFamily="34" charset="-122"/>
                <a:ea typeface="微软雅黑" pitchFamily="34" charset="-122"/>
                <a:sym typeface="Arial" pitchFamily="34" charset="0"/>
              </a:rPr>
              <a:t>在此写入明年的任务计划，并详细说明，以及计划达成情况都写入在此。</a:t>
            </a:r>
            <a:endParaRPr lang="en-US" altLang="zh-CN" sz="1900" dirty="0" smtClean="0">
              <a:latin typeface="微软雅黑" pitchFamily="34" charset="-122"/>
              <a:ea typeface="微软雅黑" pitchFamily="34" charset="-122"/>
              <a:sym typeface="Arial" pitchFamily="34" charset="0"/>
            </a:endParaRPr>
          </a:p>
          <a:p>
            <a:endParaRPr lang="en-US" altLang="zh-CN" sz="1900" dirty="0" smtClean="0">
              <a:latin typeface="微软雅黑" pitchFamily="34" charset="-122"/>
              <a:ea typeface="微软雅黑" pitchFamily="34" charset="-122"/>
              <a:sym typeface="Arial" pitchFamily="34" charset="0"/>
            </a:endParaRPr>
          </a:p>
          <a:p>
            <a:r>
              <a:rPr lang="zh-CN" altLang="en-US" sz="1900" dirty="0" smtClean="0">
                <a:latin typeface="微软雅黑" pitchFamily="34" charset="-122"/>
                <a:ea typeface="微软雅黑" pitchFamily="34" charset="-122"/>
                <a:sym typeface="Arial" pitchFamily="34" charset="0"/>
              </a:rPr>
              <a:t>在此</a:t>
            </a:r>
            <a:r>
              <a:rPr lang="zh-CN" altLang="en-US" sz="1900" dirty="0">
                <a:latin typeface="微软雅黑" pitchFamily="34" charset="-122"/>
                <a:ea typeface="微软雅黑" pitchFamily="34" charset="-122"/>
                <a:sym typeface="Arial" pitchFamily="34" charset="0"/>
              </a:rPr>
              <a:t>写入明年的任务计划，并详细说明，以及计划达成情况都写入在此</a:t>
            </a:r>
            <a:r>
              <a:rPr lang="zh-CN" altLang="en-US" sz="1900" dirty="0" smtClean="0">
                <a:latin typeface="微软雅黑" pitchFamily="34" charset="-122"/>
                <a:ea typeface="微软雅黑" pitchFamily="34" charset="-122"/>
                <a:sym typeface="Arial" pitchFamily="34" charset="0"/>
              </a:rPr>
              <a:t>。</a:t>
            </a:r>
            <a:endParaRPr lang="en-US" altLang="zh-CN" sz="1900" dirty="0" smtClean="0">
              <a:latin typeface="微软雅黑" pitchFamily="34" charset="-122"/>
              <a:ea typeface="微软雅黑" pitchFamily="34" charset="-122"/>
              <a:sym typeface="Arial" pitchFamily="34" charset="0"/>
            </a:endParaRPr>
          </a:p>
          <a:p>
            <a:endParaRPr lang="en-US" altLang="zh-CN" sz="1900" dirty="0">
              <a:latin typeface="微软雅黑" pitchFamily="34" charset="-122"/>
              <a:ea typeface="微软雅黑" pitchFamily="34" charset="-122"/>
              <a:sym typeface="Arial" pitchFamily="34" charset="0"/>
            </a:endParaRPr>
          </a:p>
          <a:p>
            <a:r>
              <a:rPr lang="zh-CN" altLang="en-US" sz="1900" dirty="0">
                <a:latin typeface="微软雅黑" pitchFamily="34" charset="-122"/>
                <a:ea typeface="微软雅黑" pitchFamily="34" charset="-122"/>
                <a:sym typeface="Arial" pitchFamily="34" charset="0"/>
              </a:rPr>
              <a:t>在此写入明年的任务计划，并详细说明，以及计划达成情况都写入在此。</a:t>
            </a:r>
          </a:p>
          <a:p>
            <a:endParaRPr lang="zh-CN" altLang="en-US" sz="1900" dirty="0">
              <a:latin typeface="微软雅黑" pitchFamily="34" charset="-122"/>
              <a:ea typeface="微软雅黑" pitchFamily="34" charset="-122"/>
              <a:sym typeface="Arial" pitchFamily="34" charset="0"/>
            </a:endParaRPr>
          </a:p>
        </p:txBody>
      </p:sp>
      <p:grpSp>
        <p:nvGrpSpPr>
          <p:cNvPr id="36" name="组合 35"/>
          <p:cNvGrpSpPr/>
          <p:nvPr/>
        </p:nvGrpSpPr>
        <p:grpSpPr>
          <a:xfrm>
            <a:off x="-1" y="199301"/>
            <a:ext cx="12192000" cy="562467"/>
            <a:chOff x="-1" y="199301"/>
            <a:chExt cx="12192000" cy="562467"/>
          </a:xfrm>
        </p:grpSpPr>
        <p:sp>
          <p:nvSpPr>
            <p:cNvPr id="37" name="矩形 40"/>
            <p:cNvSpPr>
              <a:spLocks noChangeArrowheads="1"/>
            </p:cNvSpPr>
            <p:nvPr/>
          </p:nvSpPr>
          <p:spPr bwMode="auto">
            <a:xfrm>
              <a:off x="1899138" y="199301"/>
              <a:ext cx="10292861" cy="562467"/>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a:endParaRPr lang="zh-CN" altLang="zh-CN">
                <a:solidFill>
                  <a:srgbClr val="FFFFFF"/>
                </a:solidFill>
                <a:latin typeface="宋体" pitchFamily="2" charset="-122"/>
                <a:sym typeface="宋体" pitchFamily="2" charset="-122"/>
              </a:endParaRPr>
            </a:p>
          </p:txBody>
        </p:sp>
        <p:sp>
          <p:nvSpPr>
            <p:cNvPr id="38" name="直接连接符 41"/>
            <p:cNvSpPr>
              <a:spLocks noChangeShapeType="1"/>
            </p:cNvSpPr>
            <p:nvPr/>
          </p:nvSpPr>
          <p:spPr bwMode="auto">
            <a:xfrm flipH="1">
              <a:off x="1164041" y="199301"/>
              <a:ext cx="223" cy="562467"/>
            </a:xfrm>
            <a:prstGeom prst="line">
              <a:avLst/>
            </a:prstGeom>
            <a:ln>
              <a:headEnd/>
              <a:tailEnd/>
            </a:ln>
            <a:extLst/>
          </p:spPr>
          <p:style>
            <a:lnRef idx="2">
              <a:schemeClr val="dk1"/>
            </a:lnRef>
            <a:fillRef idx="1">
              <a:schemeClr val="lt1"/>
            </a:fillRef>
            <a:effectRef idx="0">
              <a:schemeClr val="dk1"/>
            </a:effectRef>
            <a:fontRef idx="minor">
              <a:schemeClr val="dk1"/>
            </a:fontRef>
          </p:style>
          <p:txBody>
            <a:bodyPr/>
            <a:lstStyle/>
            <a:p>
              <a:endParaRPr lang="zh-CN" altLang="en-US"/>
            </a:p>
          </p:txBody>
        </p:sp>
        <p:sp>
          <p:nvSpPr>
            <p:cNvPr id="41" name="矩形 36"/>
            <p:cNvSpPr>
              <a:spLocks noChangeArrowheads="1"/>
            </p:cNvSpPr>
            <p:nvPr/>
          </p:nvSpPr>
          <p:spPr bwMode="auto">
            <a:xfrm>
              <a:off x="-1" y="199301"/>
              <a:ext cx="1098266" cy="562467"/>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a:endParaRPr lang="zh-CN" altLang="zh-CN">
                <a:solidFill>
                  <a:srgbClr val="FFFFFF"/>
                </a:solidFill>
                <a:latin typeface="宋体" pitchFamily="2" charset="-122"/>
                <a:sym typeface="宋体" pitchFamily="2" charset="-122"/>
              </a:endParaRPr>
            </a:p>
          </p:txBody>
        </p:sp>
        <p:sp>
          <p:nvSpPr>
            <p:cNvPr id="42" name="直接连接符 37"/>
            <p:cNvSpPr>
              <a:spLocks noChangeShapeType="1"/>
            </p:cNvSpPr>
            <p:nvPr/>
          </p:nvSpPr>
          <p:spPr bwMode="auto">
            <a:xfrm>
              <a:off x="1241697" y="199301"/>
              <a:ext cx="3" cy="562467"/>
            </a:xfrm>
            <a:prstGeom prst="line">
              <a:avLst/>
            </a:prstGeom>
            <a:ln>
              <a:headEnd/>
              <a:tailEnd/>
            </a:ln>
            <a:extLst/>
          </p:spPr>
          <p:style>
            <a:lnRef idx="2">
              <a:schemeClr val="dk1"/>
            </a:lnRef>
            <a:fillRef idx="1">
              <a:schemeClr val="lt1"/>
            </a:fillRef>
            <a:effectRef idx="0">
              <a:schemeClr val="dk1"/>
            </a:effectRef>
            <a:fontRef idx="minor">
              <a:schemeClr val="dk1"/>
            </a:fontRef>
          </p:style>
          <p:txBody>
            <a:bodyPr/>
            <a:lstStyle/>
            <a:p>
              <a:endParaRPr lang="zh-CN" altLang="en-US"/>
            </a:p>
          </p:txBody>
        </p:sp>
      </p:grpSp>
      <p:sp>
        <p:nvSpPr>
          <p:cNvPr id="43" name="矩形 3"/>
          <p:cNvSpPr>
            <a:spLocks noChangeArrowheads="1"/>
          </p:cNvSpPr>
          <p:nvPr/>
        </p:nvSpPr>
        <p:spPr bwMode="auto">
          <a:xfrm>
            <a:off x="6905454" y="188730"/>
            <a:ext cx="4355661" cy="5847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headEnd/>
                <a:tailEnd/>
              </a14:hiddenLine>
            </a:ext>
          </a:extLst>
        </p:spPr>
        <p:txBody>
          <a:bodyPr wrap="none" lIns="91431" tIns="45716" rIns="91431" bIns="45716">
            <a:spAutoFit/>
          </a:bodyPr>
          <a:lstStyle/>
          <a:p>
            <a:r>
              <a:rPr lang="zh-CN" altLang="en-US" sz="3200" b="1" dirty="0" smtClean="0">
                <a:latin typeface="微软雅黑" pitchFamily="34" charset="-122"/>
                <a:ea typeface="微软雅黑" pitchFamily="34" charset="-122"/>
                <a:sym typeface="Arial" pitchFamily="34" charset="0"/>
              </a:rPr>
              <a:t>岗位认知</a:t>
            </a:r>
            <a:r>
              <a:rPr lang="en-US" altLang="zh-CN" sz="3200" b="1" dirty="0" smtClean="0">
                <a:latin typeface="微软雅黑" pitchFamily="34" charset="-122"/>
                <a:ea typeface="微软雅黑" pitchFamily="34" charset="-122"/>
                <a:sym typeface="Arial" pitchFamily="34" charset="0"/>
              </a:rPr>
              <a:t>——</a:t>
            </a:r>
            <a:r>
              <a:rPr lang="zh-CN" altLang="en-US" sz="3200" b="1" dirty="0" smtClean="0">
                <a:latin typeface="微软雅黑" pitchFamily="34" charset="-122"/>
                <a:ea typeface="微软雅黑" pitchFamily="34" charset="-122"/>
                <a:sym typeface="Arial" pitchFamily="34" charset="0"/>
              </a:rPr>
              <a:t>责任义务</a:t>
            </a:r>
            <a:endParaRPr lang="zh-CN" altLang="en-US" sz="3200" b="1" dirty="0">
              <a:latin typeface="微软雅黑" pitchFamily="34" charset="-122"/>
              <a:ea typeface="微软雅黑" pitchFamily="34" charset="-122"/>
              <a:sym typeface="Arial" pitchFamily="34" charset="0"/>
            </a:endParaRPr>
          </a:p>
        </p:txBody>
      </p:sp>
      <p:sp>
        <p:nvSpPr>
          <p:cNvPr id="44" name="矩形 43"/>
          <p:cNvSpPr/>
          <p:nvPr/>
        </p:nvSpPr>
        <p:spPr>
          <a:xfrm>
            <a:off x="131157" y="236519"/>
            <a:ext cx="888384" cy="477054"/>
          </a:xfrm>
          <a:prstGeom prst="rect">
            <a:avLst/>
          </a:prstGeom>
        </p:spPr>
        <p:txBody>
          <a:bodyPr wrap="none">
            <a:spAutoFit/>
          </a:bodyPr>
          <a:lstStyle/>
          <a:p>
            <a:pPr algn="ctr"/>
            <a:r>
              <a:rPr lang="en-US" altLang="zh-CN" sz="25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icrosoft Yi Baiti" pitchFamily="66" charset="0"/>
                <a:ea typeface="Microsoft Yi Baiti" pitchFamily="66" charset="0"/>
              </a:rPr>
              <a:t>LOGO</a:t>
            </a:r>
            <a:endParaRPr lang="en-US" altLang="zh-CN" sz="25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icrosoft Yi Baiti" pitchFamily="66" charset="0"/>
              <a:ea typeface="Microsoft Yi Baiti" pitchFamily="66" charset="0"/>
            </a:endParaRPr>
          </a:p>
        </p:txBody>
      </p:sp>
    </p:spTree>
    <p:extLst>
      <p:ext uri="{BB962C8B-B14F-4D97-AF65-F5344CB8AC3E}">
        <p14:creationId xmlns:p14="http://schemas.microsoft.com/office/powerpoint/2010/main" xmlns="" val="506709863"/>
      </p:ext>
    </p:extLst>
  </p:cSld>
  <p:clrMapOvr>
    <a:masterClrMapping/>
  </p:clrMapOvr>
  <mc:AlternateContent xmlns:mc="http://schemas.openxmlformats.org/markup-compatibility/2006">
    <mc:Choice xmlns:p14="http://schemas.microsoft.com/office/powerpoint/2010/main" xmlns="" Requires="p14">
      <p:transition p14:dur="10" advClick="0" advTm="0">
        <p:fade/>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arn(inVertical)">
                                      <p:cBhvr>
                                        <p:cTn id="7" dur="500"/>
                                        <p:tgtEl>
                                          <p:spTgt spid="3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barn(inVertical)">
                                      <p:cBhvr>
                                        <p:cTn id="10" dur="500"/>
                                        <p:tgtEl>
                                          <p:spTgt spid="4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8682"/>
                                        </p:tgtEl>
                                        <p:attrNameLst>
                                          <p:attrName>style.visibility</p:attrName>
                                        </p:attrNameLst>
                                      </p:cBhvr>
                                      <p:to>
                                        <p:strVal val="visible"/>
                                      </p:to>
                                    </p:set>
                                    <p:animEffect transition="in" filter="fade">
                                      <p:cBhvr>
                                        <p:cTn id="34" dur="500"/>
                                        <p:tgtEl>
                                          <p:spTgt spid="2868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8696"/>
                                        </p:tgtEl>
                                        <p:attrNameLst>
                                          <p:attrName>style.visibility</p:attrName>
                                        </p:attrNameLst>
                                      </p:cBhvr>
                                      <p:to>
                                        <p:strVal val="visible"/>
                                      </p:to>
                                    </p:set>
                                    <p:animEffect transition="in" filter="fade">
                                      <p:cBhvr>
                                        <p:cTn id="37" dur="500"/>
                                        <p:tgtEl>
                                          <p:spTgt spid="2869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childTnLst>
                          </p:cTn>
                        </p:par>
                        <p:par>
                          <p:cTn id="41" fill="hold">
                            <p:stCondLst>
                              <p:cond delay="3500"/>
                            </p:stCondLst>
                            <p:childTnLst>
                              <p:par>
                                <p:cTn id="42" presetID="42" presetClass="entr" presetSubtype="0" fill="hold" grpId="0" nodeType="afterEffect">
                                  <p:stCondLst>
                                    <p:cond delay="0"/>
                                  </p:stCondLst>
                                  <p:childTnLst>
                                    <p:set>
                                      <p:cBhvr>
                                        <p:cTn id="43" dur="1" fill="hold">
                                          <p:stCondLst>
                                            <p:cond delay="0"/>
                                          </p:stCondLst>
                                        </p:cTn>
                                        <p:tgtEl>
                                          <p:spTgt spid="28690"/>
                                        </p:tgtEl>
                                        <p:attrNameLst>
                                          <p:attrName>style.visibility</p:attrName>
                                        </p:attrNameLst>
                                      </p:cBhvr>
                                      <p:to>
                                        <p:strVal val="visible"/>
                                      </p:to>
                                    </p:set>
                                    <p:animEffect transition="in" filter="fade">
                                      <p:cBhvr>
                                        <p:cTn id="44" dur="1000"/>
                                        <p:tgtEl>
                                          <p:spTgt spid="28690"/>
                                        </p:tgtEl>
                                      </p:cBhvr>
                                    </p:animEffect>
                                    <p:anim calcmode="lin" valueType="num">
                                      <p:cBhvr>
                                        <p:cTn id="45" dur="1000" fill="hold"/>
                                        <p:tgtEl>
                                          <p:spTgt spid="28690"/>
                                        </p:tgtEl>
                                        <p:attrNameLst>
                                          <p:attrName>ppt_x</p:attrName>
                                        </p:attrNameLst>
                                      </p:cBhvr>
                                      <p:tavLst>
                                        <p:tav tm="0">
                                          <p:val>
                                            <p:strVal val="#ppt_x"/>
                                          </p:val>
                                        </p:tav>
                                        <p:tav tm="100000">
                                          <p:val>
                                            <p:strVal val="#ppt_x"/>
                                          </p:val>
                                        </p:tav>
                                      </p:tavLst>
                                    </p:anim>
                                    <p:anim calcmode="lin" valueType="num">
                                      <p:cBhvr>
                                        <p:cTn id="46" dur="1000" fill="hold"/>
                                        <p:tgtEl>
                                          <p:spTgt spid="28690"/>
                                        </p:tgtEl>
                                        <p:attrNameLst>
                                          <p:attrName>ppt_y</p:attrName>
                                        </p:attrNameLst>
                                      </p:cBhvr>
                                      <p:tavLst>
                                        <p:tav tm="0">
                                          <p:val>
                                            <p:strVal val="#ppt_y+.1"/>
                                          </p:val>
                                        </p:tav>
                                        <p:tav tm="100000">
                                          <p:val>
                                            <p:strVal val="#ppt_y"/>
                                          </p:val>
                                        </p:tav>
                                      </p:tavLst>
                                    </p:anim>
                                  </p:childTnLst>
                                </p:cTn>
                              </p:par>
                            </p:childTnLst>
                          </p:cTn>
                        </p:par>
                        <p:par>
                          <p:cTn id="47" fill="hold">
                            <p:stCondLst>
                              <p:cond delay="4500"/>
                            </p:stCondLst>
                            <p:childTnLst>
                              <p:par>
                                <p:cTn id="48" presetID="10" presetClass="entr" presetSubtype="0" fill="hold" grpId="0" nodeType="afterEffect">
                                  <p:stCondLst>
                                    <p:cond delay="0"/>
                                  </p:stCondLst>
                                  <p:childTnLst>
                                    <p:set>
                                      <p:cBhvr>
                                        <p:cTn id="49" dur="1" fill="hold">
                                          <p:stCondLst>
                                            <p:cond delay="0"/>
                                          </p:stCondLst>
                                        </p:cTn>
                                        <p:tgtEl>
                                          <p:spTgt spid="28694"/>
                                        </p:tgtEl>
                                        <p:attrNameLst>
                                          <p:attrName>style.visibility</p:attrName>
                                        </p:attrNameLst>
                                      </p:cBhvr>
                                      <p:to>
                                        <p:strVal val="visible"/>
                                      </p:to>
                                    </p:set>
                                    <p:animEffect transition="in" filter="fade">
                                      <p:cBhvr>
                                        <p:cTn id="50" dur="500"/>
                                        <p:tgtEl>
                                          <p:spTgt spid="2869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8697"/>
                                        </p:tgtEl>
                                        <p:attrNameLst>
                                          <p:attrName>style.visibility</p:attrName>
                                        </p:attrNameLst>
                                      </p:cBhvr>
                                      <p:to>
                                        <p:strVal val="visible"/>
                                      </p:to>
                                    </p:set>
                                    <p:animEffect transition="in" filter="fade">
                                      <p:cBhvr>
                                        <p:cTn id="53" dur="500"/>
                                        <p:tgtEl>
                                          <p:spTgt spid="2869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8672"/>
                                        </p:tgtEl>
                                        <p:attrNameLst>
                                          <p:attrName>style.visibility</p:attrName>
                                        </p:attrNameLst>
                                      </p:cBhvr>
                                      <p:to>
                                        <p:strVal val="visible"/>
                                      </p:to>
                                    </p:set>
                                    <p:animEffect transition="in" filter="fade">
                                      <p:cBhvr>
                                        <p:cTn id="56" dur="500"/>
                                        <p:tgtEl>
                                          <p:spTgt spid="28672"/>
                                        </p:tgtEl>
                                      </p:cBhvr>
                                    </p:animEffect>
                                  </p:childTnLst>
                                </p:cTn>
                              </p:par>
                            </p:childTnLst>
                          </p:cTn>
                        </p:par>
                        <p:par>
                          <p:cTn id="57" fill="hold">
                            <p:stCondLst>
                              <p:cond delay="5000"/>
                            </p:stCondLst>
                            <p:childTnLst>
                              <p:par>
                                <p:cTn id="58" presetID="42" presetClass="entr" presetSubtype="0" fill="hold" grpId="0" nodeType="afterEffect">
                                  <p:stCondLst>
                                    <p:cond delay="0"/>
                                  </p:stCondLst>
                                  <p:childTnLst>
                                    <p:set>
                                      <p:cBhvr>
                                        <p:cTn id="59" dur="1" fill="hold">
                                          <p:stCondLst>
                                            <p:cond delay="0"/>
                                          </p:stCondLst>
                                        </p:cTn>
                                        <p:tgtEl>
                                          <p:spTgt spid="28684"/>
                                        </p:tgtEl>
                                        <p:attrNameLst>
                                          <p:attrName>style.visibility</p:attrName>
                                        </p:attrNameLst>
                                      </p:cBhvr>
                                      <p:to>
                                        <p:strVal val="visible"/>
                                      </p:to>
                                    </p:set>
                                    <p:animEffect transition="in" filter="fade">
                                      <p:cBhvr>
                                        <p:cTn id="60" dur="1000"/>
                                        <p:tgtEl>
                                          <p:spTgt spid="28684"/>
                                        </p:tgtEl>
                                      </p:cBhvr>
                                    </p:animEffect>
                                    <p:anim calcmode="lin" valueType="num">
                                      <p:cBhvr>
                                        <p:cTn id="61" dur="1000" fill="hold"/>
                                        <p:tgtEl>
                                          <p:spTgt spid="28684"/>
                                        </p:tgtEl>
                                        <p:attrNameLst>
                                          <p:attrName>ppt_x</p:attrName>
                                        </p:attrNameLst>
                                      </p:cBhvr>
                                      <p:tavLst>
                                        <p:tav tm="0">
                                          <p:val>
                                            <p:strVal val="#ppt_x"/>
                                          </p:val>
                                        </p:tav>
                                        <p:tav tm="100000">
                                          <p:val>
                                            <p:strVal val="#ppt_x"/>
                                          </p:val>
                                        </p:tav>
                                      </p:tavLst>
                                    </p:anim>
                                    <p:anim calcmode="lin" valueType="num">
                                      <p:cBhvr>
                                        <p:cTn id="62" dur="1000" fill="hold"/>
                                        <p:tgtEl>
                                          <p:spTgt spid="28684"/>
                                        </p:tgtEl>
                                        <p:attrNameLst>
                                          <p:attrName>ppt_y</p:attrName>
                                        </p:attrNameLst>
                                      </p:cBhvr>
                                      <p:tavLst>
                                        <p:tav tm="0">
                                          <p:val>
                                            <p:strVal val="#ppt_y+.1"/>
                                          </p:val>
                                        </p:tav>
                                        <p:tav tm="100000">
                                          <p:val>
                                            <p:strVal val="#ppt_y"/>
                                          </p:val>
                                        </p:tav>
                                      </p:tavLst>
                                    </p:anim>
                                  </p:childTnLst>
                                </p:cTn>
                              </p:par>
                            </p:childTnLst>
                          </p:cTn>
                        </p:par>
                        <p:par>
                          <p:cTn id="63" fill="hold">
                            <p:stCondLst>
                              <p:cond delay="6000"/>
                            </p:stCondLst>
                            <p:childTnLst>
                              <p:par>
                                <p:cTn id="64" presetID="10" presetClass="entr" presetSubtype="0" fill="hold" grpId="0" nodeType="afterEffect">
                                  <p:stCondLst>
                                    <p:cond delay="0"/>
                                  </p:stCondLst>
                                  <p:childTnLst>
                                    <p:set>
                                      <p:cBhvr>
                                        <p:cTn id="65" dur="1" fill="hold">
                                          <p:stCondLst>
                                            <p:cond delay="0"/>
                                          </p:stCondLst>
                                        </p:cTn>
                                        <p:tgtEl>
                                          <p:spTgt spid="28695"/>
                                        </p:tgtEl>
                                        <p:attrNameLst>
                                          <p:attrName>style.visibility</p:attrName>
                                        </p:attrNameLst>
                                      </p:cBhvr>
                                      <p:to>
                                        <p:strVal val="visible"/>
                                      </p:to>
                                    </p:set>
                                    <p:animEffect transition="in" filter="fade">
                                      <p:cBhvr>
                                        <p:cTn id="66" dur="500"/>
                                        <p:tgtEl>
                                          <p:spTgt spid="2869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8698"/>
                                        </p:tgtEl>
                                        <p:attrNameLst>
                                          <p:attrName>style.visibility</p:attrName>
                                        </p:attrNameLst>
                                      </p:cBhvr>
                                      <p:to>
                                        <p:strVal val="visible"/>
                                      </p:to>
                                    </p:set>
                                    <p:animEffect transition="in" filter="fade">
                                      <p:cBhvr>
                                        <p:cTn id="69" dur="500"/>
                                        <p:tgtEl>
                                          <p:spTgt spid="2869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8673"/>
                                        </p:tgtEl>
                                        <p:attrNameLst>
                                          <p:attrName>style.visibility</p:attrName>
                                        </p:attrNameLst>
                                      </p:cBhvr>
                                      <p:to>
                                        <p:strVal val="visible"/>
                                      </p:to>
                                    </p:set>
                                    <p:animEffect transition="in" filter="fade">
                                      <p:cBhvr>
                                        <p:cTn id="72" dur="500"/>
                                        <p:tgtEl>
                                          <p:spTgt spid="28673"/>
                                        </p:tgtEl>
                                      </p:cBhvr>
                                    </p:animEffect>
                                  </p:childTnLst>
                                </p:cTn>
                              </p:par>
                            </p:childTnLst>
                          </p:cTn>
                        </p:par>
                        <p:par>
                          <p:cTn id="73" fill="hold">
                            <p:stCondLst>
                              <p:cond delay="6500"/>
                            </p:stCondLst>
                            <p:childTnLst>
                              <p:par>
                                <p:cTn id="74" presetID="42" presetClass="entr" presetSubtype="0" fill="hold" grpId="0" nodeType="afterEffect">
                                  <p:stCondLst>
                                    <p:cond delay="0"/>
                                  </p:stCondLst>
                                  <p:childTnLst>
                                    <p:set>
                                      <p:cBhvr>
                                        <p:cTn id="75" dur="1" fill="hold">
                                          <p:stCondLst>
                                            <p:cond delay="0"/>
                                          </p:stCondLst>
                                        </p:cTn>
                                        <p:tgtEl>
                                          <p:spTgt spid="28686"/>
                                        </p:tgtEl>
                                        <p:attrNameLst>
                                          <p:attrName>style.visibility</p:attrName>
                                        </p:attrNameLst>
                                      </p:cBhvr>
                                      <p:to>
                                        <p:strVal val="visible"/>
                                      </p:to>
                                    </p:set>
                                    <p:animEffect transition="in" filter="fade">
                                      <p:cBhvr>
                                        <p:cTn id="76" dur="1000"/>
                                        <p:tgtEl>
                                          <p:spTgt spid="28686"/>
                                        </p:tgtEl>
                                      </p:cBhvr>
                                    </p:animEffect>
                                    <p:anim calcmode="lin" valueType="num">
                                      <p:cBhvr>
                                        <p:cTn id="77" dur="1000" fill="hold"/>
                                        <p:tgtEl>
                                          <p:spTgt spid="28686"/>
                                        </p:tgtEl>
                                        <p:attrNameLst>
                                          <p:attrName>ppt_x</p:attrName>
                                        </p:attrNameLst>
                                      </p:cBhvr>
                                      <p:tavLst>
                                        <p:tav tm="0">
                                          <p:val>
                                            <p:strVal val="#ppt_x"/>
                                          </p:val>
                                        </p:tav>
                                        <p:tav tm="100000">
                                          <p:val>
                                            <p:strVal val="#ppt_x"/>
                                          </p:val>
                                        </p:tav>
                                      </p:tavLst>
                                    </p:anim>
                                    <p:anim calcmode="lin" valueType="num">
                                      <p:cBhvr>
                                        <p:cTn id="78" dur="1000" fill="hold"/>
                                        <p:tgtEl>
                                          <p:spTgt spid="28686"/>
                                        </p:tgtEl>
                                        <p:attrNameLst>
                                          <p:attrName>ppt_y</p:attrName>
                                        </p:attrNameLst>
                                      </p:cBhvr>
                                      <p:tavLst>
                                        <p:tav tm="0">
                                          <p:val>
                                            <p:strVal val="#ppt_y+.1"/>
                                          </p:val>
                                        </p:tav>
                                        <p:tav tm="100000">
                                          <p:val>
                                            <p:strVal val="#ppt_y"/>
                                          </p:val>
                                        </p:tav>
                                      </p:tavLst>
                                    </p:anim>
                                  </p:childTnLst>
                                </p:cTn>
                              </p:par>
                            </p:childTnLst>
                          </p:cTn>
                        </p:par>
                        <p:par>
                          <p:cTn id="79" fill="hold">
                            <p:stCondLst>
                              <p:cond delay="7500"/>
                            </p:stCondLst>
                            <p:childTnLst>
                              <p:par>
                                <p:cTn id="80" presetID="10" presetClass="entr" presetSubtype="0" fill="hold" grpId="0" nodeType="afterEffect">
                                  <p:stCondLst>
                                    <p:cond delay="0"/>
                                  </p:stCondLst>
                                  <p:childTnLst>
                                    <p:set>
                                      <p:cBhvr>
                                        <p:cTn id="81" dur="1" fill="hold">
                                          <p:stCondLst>
                                            <p:cond delay="0"/>
                                          </p:stCondLst>
                                        </p:cTn>
                                        <p:tgtEl>
                                          <p:spTgt spid="28693"/>
                                        </p:tgtEl>
                                        <p:attrNameLst>
                                          <p:attrName>style.visibility</p:attrName>
                                        </p:attrNameLst>
                                      </p:cBhvr>
                                      <p:to>
                                        <p:strVal val="visible"/>
                                      </p:to>
                                    </p:set>
                                    <p:animEffect transition="in" filter="fade">
                                      <p:cBhvr>
                                        <p:cTn id="82" dur="500"/>
                                        <p:tgtEl>
                                          <p:spTgt spid="2869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8699"/>
                                        </p:tgtEl>
                                        <p:attrNameLst>
                                          <p:attrName>style.visibility</p:attrName>
                                        </p:attrNameLst>
                                      </p:cBhvr>
                                      <p:to>
                                        <p:strVal val="visible"/>
                                      </p:to>
                                    </p:set>
                                    <p:animEffect transition="in" filter="fade">
                                      <p:cBhvr>
                                        <p:cTn id="85" dur="500"/>
                                        <p:tgtEl>
                                          <p:spTgt spid="28699"/>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8680"/>
                                        </p:tgtEl>
                                        <p:attrNameLst>
                                          <p:attrName>style.visibility</p:attrName>
                                        </p:attrNameLst>
                                      </p:cBhvr>
                                      <p:to>
                                        <p:strVal val="visible"/>
                                      </p:to>
                                    </p:set>
                                    <p:animEffect transition="in" filter="fade">
                                      <p:cBhvr>
                                        <p:cTn id="88" dur="500"/>
                                        <p:tgtEl>
                                          <p:spTgt spid="28680"/>
                                        </p:tgtEl>
                                      </p:cBhvr>
                                    </p:animEffect>
                                  </p:childTnLst>
                                </p:cTn>
                              </p:par>
                            </p:childTnLst>
                          </p:cTn>
                        </p:par>
                        <p:par>
                          <p:cTn id="89" fill="hold">
                            <p:stCondLst>
                              <p:cond delay="8000"/>
                            </p:stCondLst>
                            <p:childTnLst>
                              <p:par>
                                <p:cTn id="90" presetID="42" presetClass="entr" presetSubtype="0" fill="hold" grpId="0" nodeType="afterEffect">
                                  <p:stCondLst>
                                    <p:cond delay="0"/>
                                  </p:stCondLst>
                                  <p:childTnLst>
                                    <p:set>
                                      <p:cBhvr>
                                        <p:cTn id="91" dur="1" fill="hold">
                                          <p:stCondLst>
                                            <p:cond delay="0"/>
                                          </p:stCondLst>
                                        </p:cTn>
                                        <p:tgtEl>
                                          <p:spTgt spid="28685"/>
                                        </p:tgtEl>
                                        <p:attrNameLst>
                                          <p:attrName>style.visibility</p:attrName>
                                        </p:attrNameLst>
                                      </p:cBhvr>
                                      <p:to>
                                        <p:strVal val="visible"/>
                                      </p:to>
                                    </p:set>
                                    <p:animEffect transition="in" filter="fade">
                                      <p:cBhvr>
                                        <p:cTn id="92" dur="1000"/>
                                        <p:tgtEl>
                                          <p:spTgt spid="28685"/>
                                        </p:tgtEl>
                                      </p:cBhvr>
                                    </p:animEffect>
                                    <p:anim calcmode="lin" valueType="num">
                                      <p:cBhvr>
                                        <p:cTn id="93" dur="1000" fill="hold"/>
                                        <p:tgtEl>
                                          <p:spTgt spid="28685"/>
                                        </p:tgtEl>
                                        <p:attrNameLst>
                                          <p:attrName>ppt_x</p:attrName>
                                        </p:attrNameLst>
                                      </p:cBhvr>
                                      <p:tavLst>
                                        <p:tav tm="0">
                                          <p:val>
                                            <p:strVal val="#ppt_x"/>
                                          </p:val>
                                        </p:tav>
                                        <p:tav tm="100000">
                                          <p:val>
                                            <p:strVal val="#ppt_x"/>
                                          </p:val>
                                        </p:tav>
                                      </p:tavLst>
                                    </p:anim>
                                    <p:anim calcmode="lin" valueType="num">
                                      <p:cBhvr>
                                        <p:cTn id="94" dur="1000" fill="hold"/>
                                        <p:tgtEl>
                                          <p:spTgt spid="28685"/>
                                        </p:tgtEl>
                                        <p:attrNameLst>
                                          <p:attrName>ppt_y</p:attrName>
                                        </p:attrNameLst>
                                      </p:cBhvr>
                                      <p:tavLst>
                                        <p:tav tm="0">
                                          <p:val>
                                            <p:strVal val="#ppt_y+.1"/>
                                          </p:val>
                                        </p:tav>
                                        <p:tav tm="100000">
                                          <p:val>
                                            <p:strVal val="#ppt_y"/>
                                          </p:val>
                                        </p:tav>
                                      </p:tavLst>
                                    </p:anim>
                                  </p:childTnLst>
                                </p:cTn>
                              </p:par>
                            </p:childTnLst>
                          </p:cTn>
                        </p:par>
                        <p:par>
                          <p:cTn id="95" fill="hold">
                            <p:stCondLst>
                              <p:cond delay="9000"/>
                            </p:stCondLst>
                            <p:childTnLst>
                              <p:par>
                                <p:cTn id="96" presetID="10" presetClass="entr" presetSubtype="0" fill="hold" grpId="0" nodeType="afterEffect">
                                  <p:stCondLst>
                                    <p:cond delay="0"/>
                                  </p:stCondLst>
                                  <p:childTnLst>
                                    <p:set>
                                      <p:cBhvr>
                                        <p:cTn id="97" dur="1" fill="hold">
                                          <p:stCondLst>
                                            <p:cond delay="0"/>
                                          </p:stCondLst>
                                        </p:cTn>
                                        <p:tgtEl>
                                          <p:spTgt spid="28681"/>
                                        </p:tgtEl>
                                        <p:attrNameLst>
                                          <p:attrName>style.visibility</p:attrName>
                                        </p:attrNameLst>
                                      </p:cBhvr>
                                      <p:to>
                                        <p:strVal val="visible"/>
                                      </p:to>
                                    </p:set>
                                    <p:animEffect transition="in" filter="fade">
                                      <p:cBhvr>
                                        <p:cTn id="98" dur="500"/>
                                        <p:tgtEl>
                                          <p:spTgt spid="28681"/>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8700"/>
                                        </p:tgtEl>
                                        <p:attrNameLst>
                                          <p:attrName>style.visibility</p:attrName>
                                        </p:attrNameLst>
                                      </p:cBhvr>
                                      <p:to>
                                        <p:strVal val="visible"/>
                                      </p:to>
                                    </p:set>
                                    <p:animEffect transition="in" filter="fade">
                                      <p:cBhvr>
                                        <p:cTn id="101" dur="500"/>
                                        <p:tgtEl>
                                          <p:spTgt spid="28700"/>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fade">
                                      <p:cBhvr>
                                        <p:cTn id="104" dur="500"/>
                                        <p:tgtEl>
                                          <p:spTgt spid="30"/>
                                        </p:tgtEl>
                                      </p:cBhvr>
                                    </p:animEffect>
                                  </p:childTnLst>
                                </p:cTn>
                              </p:par>
                            </p:childTnLst>
                          </p:cTn>
                        </p:par>
                        <p:par>
                          <p:cTn id="105" fill="hold">
                            <p:stCondLst>
                              <p:cond delay="9500"/>
                            </p:stCondLst>
                            <p:childTnLst>
                              <p:par>
                                <p:cTn id="106" presetID="42" presetClass="entr" presetSubtype="0" fill="hold" grpId="0" nodeType="afterEffect">
                                  <p:stCondLst>
                                    <p:cond delay="0"/>
                                  </p:stCondLst>
                                  <p:childTnLst>
                                    <p:set>
                                      <p:cBhvr>
                                        <p:cTn id="107" dur="1" fill="hold">
                                          <p:stCondLst>
                                            <p:cond delay="0"/>
                                          </p:stCondLst>
                                        </p:cTn>
                                        <p:tgtEl>
                                          <p:spTgt spid="28688"/>
                                        </p:tgtEl>
                                        <p:attrNameLst>
                                          <p:attrName>style.visibility</p:attrName>
                                        </p:attrNameLst>
                                      </p:cBhvr>
                                      <p:to>
                                        <p:strVal val="visible"/>
                                      </p:to>
                                    </p:set>
                                    <p:animEffect transition="in" filter="fade">
                                      <p:cBhvr>
                                        <p:cTn id="108" dur="1000"/>
                                        <p:tgtEl>
                                          <p:spTgt spid="28688"/>
                                        </p:tgtEl>
                                      </p:cBhvr>
                                    </p:animEffect>
                                    <p:anim calcmode="lin" valueType="num">
                                      <p:cBhvr>
                                        <p:cTn id="109" dur="1000" fill="hold"/>
                                        <p:tgtEl>
                                          <p:spTgt spid="28688"/>
                                        </p:tgtEl>
                                        <p:attrNameLst>
                                          <p:attrName>ppt_x</p:attrName>
                                        </p:attrNameLst>
                                      </p:cBhvr>
                                      <p:tavLst>
                                        <p:tav tm="0">
                                          <p:val>
                                            <p:strVal val="#ppt_x"/>
                                          </p:val>
                                        </p:tav>
                                        <p:tav tm="100000">
                                          <p:val>
                                            <p:strVal val="#ppt_x"/>
                                          </p:val>
                                        </p:tav>
                                      </p:tavLst>
                                    </p:anim>
                                    <p:anim calcmode="lin" valueType="num">
                                      <p:cBhvr>
                                        <p:cTn id="110" dur="1000" fill="hold"/>
                                        <p:tgtEl>
                                          <p:spTgt spid="28688"/>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52"/>
                                        </p:tgtEl>
                                        <p:attrNameLst>
                                          <p:attrName>style.visibility</p:attrName>
                                        </p:attrNameLst>
                                      </p:cBhvr>
                                      <p:to>
                                        <p:strVal val="visible"/>
                                      </p:to>
                                    </p:set>
                                    <p:animEffect transition="in" filter="fade">
                                      <p:cBhvr>
                                        <p:cTn id="115" dur="500"/>
                                        <p:tgtEl>
                                          <p:spTgt spid="52"/>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53"/>
                                        </p:tgtEl>
                                        <p:attrNameLst>
                                          <p:attrName>style.visibility</p:attrName>
                                        </p:attrNameLst>
                                      </p:cBhvr>
                                      <p:to>
                                        <p:strVal val="visible"/>
                                      </p:to>
                                    </p:set>
                                    <p:animEffect transition="in" filter="fade">
                                      <p:cBhvr>
                                        <p:cTn id="120" dur="500"/>
                                        <p:tgtEl>
                                          <p:spTgt spid="53"/>
                                        </p:tgtEl>
                                      </p:cBhvr>
                                    </p:animEffect>
                                  </p:childTnLst>
                                </p:cTn>
                              </p:par>
                              <p:par>
                                <p:cTn id="121" presetID="16" presetClass="entr" presetSubtype="21" fill="hold" grpId="0" nodeType="withEffect">
                                  <p:stCondLst>
                                    <p:cond delay="0"/>
                                  </p:stCondLst>
                                  <p:childTnLst>
                                    <p:set>
                                      <p:cBhvr>
                                        <p:cTn id="122" dur="1" fill="hold">
                                          <p:stCondLst>
                                            <p:cond delay="0"/>
                                          </p:stCondLst>
                                        </p:cTn>
                                        <p:tgtEl>
                                          <p:spTgt spid="43"/>
                                        </p:tgtEl>
                                        <p:attrNameLst>
                                          <p:attrName>style.visibility</p:attrName>
                                        </p:attrNameLst>
                                      </p:cBhvr>
                                      <p:to>
                                        <p:strVal val="visible"/>
                                      </p:to>
                                    </p:set>
                                    <p:animEffect transition="in" filter="barn(inVertical)">
                                      <p:cBhvr>
                                        <p:cTn id="12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84" grpId="0"/>
      <p:bldP spid="28685" grpId="0"/>
      <p:bldP spid="28686" grpId="0"/>
      <p:bldP spid="28688" grpId="0"/>
      <p:bldP spid="28690" grpId="0"/>
      <p:bldP spid="25" grpId="0" animBg="1"/>
      <p:bldP spid="26" grpId="0" animBg="1"/>
      <p:bldP spid="27" grpId="0" animBg="1"/>
      <p:bldP spid="28" grpId="0" animBg="1"/>
      <p:bldP spid="29" grpId="0" animBg="1"/>
      <p:bldP spid="30" grpId="0" animBg="1"/>
      <p:bldP spid="31" grpId="0" animBg="1"/>
      <p:bldP spid="28672" grpId="0" animBg="1"/>
      <p:bldP spid="28673" grpId="0" animBg="1"/>
      <p:bldP spid="28680" grpId="0" animBg="1"/>
      <p:bldP spid="28681" grpId="0" animBg="1"/>
      <p:bldP spid="28682" grpId="0" animBg="1"/>
      <p:bldP spid="28693" grpId="0" animBg="1"/>
      <p:bldP spid="28694" grpId="0" animBg="1"/>
      <p:bldP spid="28695" grpId="0" animBg="1"/>
      <p:bldP spid="28696" grpId="0"/>
      <p:bldP spid="28697" grpId="0"/>
      <p:bldP spid="28698" grpId="0"/>
      <p:bldP spid="28699" grpId="0"/>
      <p:bldP spid="28700" grpId="0"/>
      <p:bldP spid="52" grpId="0"/>
      <p:bldP spid="53" grpId="0"/>
      <p:bldP spid="43" grpId="0"/>
      <p:bldP spid="4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燕尾形 52"/>
          <p:cNvSpPr>
            <a:spLocks noChangeArrowheads="1"/>
          </p:cNvSpPr>
          <p:nvPr/>
        </p:nvSpPr>
        <p:spPr bwMode="auto">
          <a:xfrm>
            <a:off x="5711825" y="2678559"/>
            <a:ext cx="322263" cy="290513"/>
          </a:xfrm>
          <a:prstGeom prst="chevron">
            <a:avLst>
              <a:gd name="adj" fmla="val 55464"/>
            </a:avLst>
          </a:prstGeom>
          <a:solidFill>
            <a:schemeClr val="bg1"/>
          </a:solidFill>
          <a:ln>
            <a:noFill/>
          </a:ln>
          <a:extLst>
            <a:ext uri="{91240B29-F687-4F45-9708-019B960494DF}">
              <a14:hiddenLine xmlns:a14="http://schemas.microsoft.com/office/drawing/2010/main" xmlns="" w="12700" algn="ctr">
                <a:solidFill>
                  <a:srgbClr val="000000"/>
                </a:solidFill>
                <a:miter lim="800000"/>
                <a:headEnd/>
                <a:tailEnd/>
              </a14:hiddenLine>
            </a:ext>
          </a:extLst>
        </p:spPr>
        <p:txBody>
          <a:bodyPr vert="horz" wrap="square" lIns="68544" tIns="34283" rIns="68544" bIns="34283"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17" name="组合 16"/>
          <p:cNvGrpSpPr/>
          <p:nvPr>
            <p:custDataLst>
              <p:tags r:id="rId1"/>
            </p:custDataLst>
          </p:nvPr>
        </p:nvGrpSpPr>
        <p:grpSpPr>
          <a:xfrm>
            <a:off x="2333625" y="2735263"/>
            <a:ext cx="1351888" cy="1098550"/>
            <a:chOff x="2333625" y="2735263"/>
            <a:chExt cx="1351888" cy="1098550"/>
          </a:xfrm>
        </p:grpSpPr>
        <p:sp>
          <p:nvSpPr>
            <p:cNvPr id="18" name="矩形 29"/>
            <p:cNvSpPr>
              <a:spLocks noChangeArrowheads="1"/>
            </p:cNvSpPr>
            <p:nvPr/>
          </p:nvSpPr>
          <p:spPr bwMode="auto">
            <a:xfrm>
              <a:off x="2333625" y="2735263"/>
              <a:ext cx="1350963" cy="701675"/>
            </a:xfrm>
            <a:prstGeom prst="rect">
              <a:avLst/>
            </a:prstGeom>
            <a:ln>
              <a:solidFill>
                <a:srgbClr val="C00000"/>
              </a:solidFill>
            </a:ln>
            <a:extLst/>
          </p:spPr>
          <p:style>
            <a:lnRef idx="2">
              <a:schemeClr val="dk1"/>
            </a:lnRef>
            <a:fillRef idx="1">
              <a:schemeClr val="lt1"/>
            </a:fillRef>
            <a:effectRef idx="0">
              <a:schemeClr val="dk1"/>
            </a:effectRef>
            <a:fontRef idx="minor">
              <a:schemeClr val="dk1"/>
            </a:fontRef>
          </p:style>
          <p:txBody>
            <a:bodyPr vert="horz" wrap="none" lIns="91428" tIns="45714" rIns="91428" bIns="45714"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4000" b="1" i="0" u="none" strike="noStrike" cap="none" normalizeH="0" baseline="0" dirty="0" smtClean="0">
                  <a:ln>
                    <a:noFill/>
                  </a:ln>
                  <a:solidFill>
                    <a:srgbClr val="C00000"/>
                  </a:solidFill>
                  <a:effectLst/>
                  <a:latin typeface="微软雅黑" pitchFamily="34" charset="-122"/>
                  <a:ea typeface="微软雅黑" pitchFamily="34" charset="-122"/>
                  <a:cs typeface="宋体" pitchFamily="2" charset="-122"/>
                </a:rPr>
                <a:t>目 录</a:t>
              </a:r>
              <a:endParaRPr kumimoji="0" lang="zh-CN" altLang="zh-CN" sz="1800" b="0" i="0" u="none" strike="noStrike" cap="none" normalizeH="0" baseline="0" dirty="0" smtClean="0">
                <a:ln>
                  <a:noFill/>
                </a:ln>
                <a:solidFill>
                  <a:srgbClr val="C00000"/>
                </a:solidFill>
                <a:effectLst/>
                <a:cs typeface="宋体" pitchFamily="2" charset="-122"/>
              </a:endParaRPr>
            </a:p>
          </p:txBody>
        </p:sp>
        <p:sp>
          <p:nvSpPr>
            <p:cNvPr id="19" name="矩形 27"/>
            <p:cNvSpPr>
              <a:spLocks noChangeArrowheads="1"/>
            </p:cNvSpPr>
            <p:nvPr/>
          </p:nvSpPr>
          <p:spPr bwMode="auto">
            <a:xfrm>
              <a:off x="2339313" y="3433763"/>
              <a:ext cx="1346200" cy="400050"/>
            </a:xfrm>
            <a:prstGeom prst="rect">
              <a:avLst/>
            </a:prstGeom>
            <a:ln>
              <a:solidFill>
                <a:srgbClr val="C00000"/>
              </a:solidFill>
            </a:ln>
            <a:extLst/>
          </p:spPr>
          <p:style>
            <a:lnRef idx="2">
              <a:schemeClr val="dk1"/>
            </a:lnRef>
            <a:fillRef idx="1">
              <a:schemeClr val="lt1"/>
            </a:fillRef>
            <a:effectRef idx="0">
              <a:schemeClr val="dk1"/>
            </a:effectRef>
            <a:fontRef idx="minor">
              <a:schemeClr val="dk1"/>
            </a:fontRef>
          </p:style>
          <p:txBody>
            <a:bodyPr vert="horz" wrap="none" lIns="91428" tIns="45714" rIns="91428" bIns="45714"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C00000"/>
                  </a:solidFill>
                  <a:effectLst/>
                  <a:latin typeface="微软雅黑" pitchFamily="34" charset="-122"/>
                  <a:ea typeface="宋体" pitchFamily="2" charset="-122"/>
                  <a:cs typeface="宋体" pitchFamily="2" charset="-122"/>
                </a:rPr>
                <a:t>Contents</a:t>
              </a:r>
              <a:endParaRPr kumimoji="0" lang="zh-CN" altLang="zh-CN" sz="1800" b="0" i="0" u="none" strike="noStrike" cap="none" normalizeH="0" baseline="0" dirty="0" smtClean="0">
                <a:ln>
                  <a:noFill/>
                </a:ln>
                <a:solidFill>
                  <a:srgbClr val="C00000"/>
                </a:solidFill>
                <a:effectLst/>
                <a:ea typeface="宋体" pitchFamily="2" charset="-122"/>
                <a:cs typeface="宋体" pitchFamily="2" charset="-122"/>
              </a:endParaRPr>
            </a:p>
          </p:txBody>
        </p:sp>
      </p:grpSp>
      <p:sp>
        <p:nvSpPr>
          <p:cNvPr id="20" name="矩形 3"/>
          <p:cNvSpPr>
            <a:spLocks noChangeArrowheads="1"/>
          </p:cNvSpPr>
          <p:nvPr/>
        </p:nvSpPr>
        <p:spPr bwMode="auto">
          <a:xfrm>
            <a:off x="5375275" y="1512888"/>
            <a:ext cx="4175125" cy="687387"/>
          </a:xfrm>
          <a:prstGeom prst="rect">
            <a:avLst/>
          </a:prstGeom>
          <a:ln/>
        </p:spPr>
        <p:style>
          <a:lnRef idx="2">
            <a:schemeClr val="dk1"/>
          </a:lnRef>
          <a:fillRef idx="1">
            <a:schemeClr val="lt1"/>
          </a:fillRef>
          <a:effectRef idx="0">
            <a:schemeClr val="dk1"/>
          </a:effectRef>
          <a:fontRef idx="minor">
            <a:schemeClr val="dk1"/>
          </a:fontRef>
        </p:style>
        <p:txBody>
          <a:bodyPr vert="horz" wrap="square" lIns="91428" tIns="45714" rIns="91428" bIns="45714"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21" name="矩形 3"/>
          <p:cNvSpPr>
            <a:spLocks noChangeArrowheads="1"/>
          </p:cNvSpPr>
          <p:nvPr/>
        </p:nvSpPr>
        <p:spPr bwMode="auto">
          <a:xfrm>
            <a:off x="5375275" y="2457450"/>
            <a:ext cx="4175125" cy="687388"/>
          </a:xfrm>
          <a:prstGeom prst="rect">
            <a:avLst/>
          </a:prstGeom>
          <a:ln/>
        </p:spPr>
        <p:style>
          <a:lnRef idx="2">
            <a:schemeClr val="dk1"/>
          </a:lnRef>
          <a:fillRef idx="1">
            <a:schemeClr val="lt1"/>
          </a:fillRef>
          <a:effectRef idx="0">
            <a:schemeClr val="dk1"/>
          </a:effectRef>
          <a:fontRef idx="minor">
            <a:schemeClr val="dk1"/>
          </a:fontRef>
        </p:style>
        <p:txBody>
          <a:bodyPr vert="horz" wrap="square" lIns="91428" tIns="45714" rIns="91428" bIns="45714"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22" name="矩形 21"/>
          <p:cNvSpPr>
            <a:spLocks noChangeArrowheads="1"/>
          </p:cNvSpPr>
          <p:nvPr/>
        </p:nvSpPr>
        <p:spPr bwMode="auto">
          <a:xfrm>
            <a:off x="5375275" y="3409950"/>
            <a:ext cx="4175125" cy="687388"/>
          </a:xfrm>
          <a:prstGeom prst="rect">
            <a:avLst/>
          </a:prstGeom>
          <a:ln/>
        </p:spPr>
        <p:style>
          <a:lnRef idx="2">
            <a:schemeClr val="dk1"/>
          </a:lnRef>
          <a:fillRef idx="1">
            <a:schemeClr val="lt1"/>
          </a:fillRef>
          <a:effectRef idx="0">
            <a:schemeClr val="dk1"/>
          </a:effectRef>
          <a:fontRef idx="minor">
            <a:schemeClr val="dk1"/>
          </a:fontRef>
        </p:style>
        <p:txBody>
          <a:bodyPr vert="horz" wrap="square" lIns="91428" tIns="45714" rIns="91428" bIns="45714"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23" name="矩形 3"/>
          <p:cNvSpPr>
            <a:spLocks noChangeArrowheads="1"/>
          </p:cNvSpPr>
          <p:nvPr/>
        </p:nvSpPr>
        <p:spPr bwMode="auto">
          <a:xfrm>
            <a:off x="5375275" y="4371975"/>
            <a:ext cx="4175125" cy="687388"/>
          </a:xfrm>
          <a:prstGeom prst="rect">
            <a:avLst/>
          </a:prstGeom>
          <a:ln/>
        </p:spPr>
        <p:style>
          <a:lnRef idx="2">
            <a:schemeClr val="dk1"/>
          </a:lnRef>
          <a:fillRef idx="1">
            <a:schemeClr val="lt1"/>
          </a:fillRef>
          <a:effectRef idx="0">
            <a:schemeClr val="dk1"/>
          </a:effectRef>
          <a:fontRef idx="minor">
            <a:schemeClr val="dk1"/>
          </a:fontRef>
        </p:style>
        <p:txBody>
          <a:bodyPr vert="horz" wrap="square" lIns="91428" tIns="45714" rIns="91428" bIns="45714"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24" name="Copyright Notice"/>
          <p:cNvSpPr>
            <a:spLocks/>
          </p:cNvSpPr>
          <p:nvPr/>
        </p:nvSpPr>
        <p:spPr bwMode="auto">
          <a:xfrm>
            <a:off x="6330993" y="3530600"/>
            <a:ext cx="1955714" cy="4184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lgn="ctr">
                <a:solidFill>
                  <a:srgbClr val="000000"/>
                </a:solidFill>
                <a:miter lim="800000"/>
                <a:headEnd/>
                <a:tailEnd/>
              </a14:hiddenLine>
            </a:ext>
          </a:extLst>
        </p:spPr>
        <p:txBody>
          <a:bodyPr vert="horz" wrap="none" lIns="54000" tIns="24300" rIns="54000" bIns="2430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dirty="0" smtClean="0">
                <a:ln>
                  <a:noFill/>
                </a:ln>
                <a:effectLst/>
                <a:latin typeface="微软雅黑" pitchFamily="34" charset="-122"/>
                <a:ea typeface="微软雅黑" pitchFamily="34" charset="-122"/>
                <a:cs typeface="宋体" pitchFamily="2" charset="-122"/>
              </a:rPr>
              <a:t>三、</a:t>
            </a:r>
            <a:r>
              <a:rPr kumimoji="0" lang="zh-CN" altLang="en-US" sz="2400" b="1" i="0" u="none" strike="noStrike" cap="none" normalizeH="0" baseline="0" dirty="0" smtClean="0">
                <a:ln>
                  <a:noFill/>
                </a:ln>
                <a:effectLst/>
                <a:latin typeface="微软雅黑" pitchFamily="34" charset="-122"/>
                <a:ea typeface="微软雅黑" pitchFamily="34" charset="-122"/>
                <a:cs typeface="宋体" pitchFamily="2" charset="-122"/>
              </a:rPr>
              <a:t>胜任能力</a:t>
            </a:r>
            <a:endParaRPr kumimoji="0" lang="zh-CN" altLang="zh-CN" sz="1800" b="0" i="0" u="none" strike="noStrike" cap="none" normalizeH="0" baseline="0" dirty="0" smtClean="0">
              <a:ln>
                <a:noFill/>
              </a:ln>
              <a:effectLst/>
              <a:cs typeface="宋体" pitchFamily="2" charset="-122"/>
            </a:endParaRPr>
          </a:p>
        </p:txBody>
      </p:sp>
      <p:sp>
        <p:nvSpPr>
          <p:cNvPr id="25" name="Copyright Notice"/>
          <p:cNvSpPr>
            <a:spLocks/>
          </p:cNvSpPr>
          <p:nvPr/>
        </p:nvSpPr>
        <p:spPr bwMode="auto">
          <a:xfrm>
            <a:off x="6330994" y="4510088"/>
            <a:ext cx="1955714" cy="4184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lgn="ctr">
                <a:solidFill>
                  <a:srgbClr val="000000"/>
                </a:solidFill>
                <a:miter lim="800000"/>
                <a:headEnd/>
                <a:tailEnd/>
              </a14:hiddenLine>
            </a:ext>
          </a:extLst>
        </p:spPr>
        <p:txBody>
          <a:bodyPr vert="horz" wrap="none" lIns="54000" tIns="24300" rIns="54000" bIns="2430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dirty="0" smtClean="0">
                <a:ln>
                  <a:noFill/>
                </a:ln>
                <a:effectLst/>
                <a:latin typeface="微软雅黑" pitchFamily="34" charset="-122"/>
                <a:ea typeface="微软雅黑" pitchFamily="34" charset="-122"/>
                <a:cs typeface="宋体" pitchFamily="2" charset="-122"/>
              </a:rPr>
              <a:t>四、</a:t>
            </a:r>
            <a:r>
              <a:rPr kumimoji="0" lang="zh-CN" altLang="en-US" sz="2400" b="1" i="0" u="none" strike="noStrike" cap="none" normalizeH="0" baseline="0" dirty="0" smtClean="0">
                <a:ln>
                  <a:noFill/>
                </a:ln>
                <a:effectLst/>
                <a:latin typeface="微软雅黑" pitchFamily="34" charset="-122"/>
                <a:ea typeface="微软雅黑" pitchFamily="34" charset="-122"/>
                <a:cs typeface="宋体" pitchFamily="2" charset="-122"/>
              </a:rPr>
              <a:t>规划目标</a:t>
            </a:r>
            <a:endParaRPr kumimoji="0" lang="zh-CN" altLang="zh-CN" sz="1800" b="0" i="0" u="none" strike="noStrike" cap="none" normalizeH="0" baseline="0" dirty="0" smtClean="0">
              <a:ln>
                <a:noFill/>
              </a:ln>
              <a:effectLst/>
              <a:cs typeface="宋体" pitchFamily="2" charset="-122"/>
            </a:endParaRPr>
          </a:p>
        </p:txBody>
      </p:sp>
      <p:sp>
        <p:nvSpPr>
          <p:cNvPr id="26" name="Copyright Notice"/>
          <p:cNvSpPr>
            <a:spLocks/>
          </p:cNvSpPr>
          <p:nvPr/>
        </p:nvSpPr>
        <p:spPr bwMode="auto">
          <a:xfrm>
            <a:off x="6292992" y="1657350"/>
            <a:ext cx="2263492" cy="4184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lgn="ctr">
                <a:solidFill>
                  <a:srgbClr val="000000"/>
                </a:solidFill>
                <a:miter lim="800000"/>
                <a:headEnd/>
                <a:tailEnd/>
              </a14:hiddenLine>
            </a:ext>
          </a:extLst>
        </p:spPr>
        <p:txBody>
          <a:bodyPr vert="horz" wrap="none" lIns="54000" tIns="24300" rIns="54000" bIns="2430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dirty="0" smtClean="0">
                <a:ln>
                  <a:noFill/>
                </a:ln>
                <a:effectLst/>
                <a:latin typeface="微软雅黑" pitchFamily="34" charset="-122"/>
                <a:ea typeface="微软雅黑" pitchFamily="34" charset="-122"/>
                <a:cs typeface="宋体" pitchFamily="2" charset="-122"/>
              </a:rPr>
              <a:t>一、</a:t>
            </a:r>
            <a:r>
              <a:rPr kumimoji="0" lang="zh-CN" altLang="en-US" sz="2400" b="1" i="0" u="none" strike="noStrike" cap="none" normalizeH="0" baseline="0" dirty="0" smtClean="0">
                <a:ln>
                  <a:noFill/>
                </a:ln>
                <a:effectLst/>
                <a:latin typeface="微软雅黑" pitchFamily="34" charset="-122"/>
                <a:ea typeface="微软雅黑" pitchFamily="34" charset="-122"/>
                <a:cs typeface="宋体" pitchFamily="2" charset="-122"/>
              </a:rPr>
              <a:t>关于我自己</a:t>
            </a:r>
            <a:endParaRPr kumimoji="0" lang="zh-CN" altLang="zh-CN" sz="1800" b="0" i="0" u="none" strike="noStrike" cap="none" normalizeH="0" baseline="0" dirty="0" smtClean="0">
              <a:ln>
                <a:noFill/>
              </a:ln>
              <a:effectLst/>
              <a:cs typeface="宋体" pitchFamily="2" charset="-122"/>
            </a:endParaRPr>
          </a:p>
        </p:txBody>
      </p:sp>
      <p:sp>
        <p:nvSpPr>
          <p:cNvPr id="27" name="Copyright Notice"/>
          <p:cNvSpPr>
            <a:spLocks/>
          </p:cNvSpPr>
          <p:nvPr/>
        </p:nvSpPr>
        <p:spPr bwMode="auto">
          <a:xfrm>
            <a:off x="6330994" y="2614613"/>
            <a:ext cx="1955715" cy="4184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lgn="ctr">
                <a:solidFill>
                  <a:srgbClr val="000000"/>
                </a:solidFill>
                <a:miter lim="800000"/>
                <a:headEnd/>
                <a:tailEnd/>
              </a14:hiddenLine>
            </a:ext>
          </a:extLst>
        </p:spPr>
        <p:txBody>
          <a:bodyPr vert="horz" wrap="none" lIns="54000" tIns="24300" rIns="54000" bIns="2430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dirty="0" smtClean="0">
                <a:ln>
                  <a:noFill/>
                </a:ln>
                <a:effectLst/>
                <a:latin typeface="微软雅黑" pitchFamily="34" charset="-122"/>
                <a:ea typeface="微软雅黑" pitchFamily="34" charset="-122"/>
                <a:cs typeface="宋体" pitchFamily="2" charset="-122"/>
              </a:rPr>
              <a:t>二、</a:t>
            </a:r>
            <a:r>
              <a:rPr kumimoji="0" lang="zh-CN" altLang="en-US" sz="2400" b="1" i="0" u="none" strike="noStrike" cap="none" normalizeH="0" baseline="0" dirty="0" smtClean="0">
                <a:ln>
                  <a:noFill/>
                </a:ln>
                <a:effectLst/>
                <a:latin typeface="微软雅黑" pitchFamily="34" charset="-122"/>
                <a:ea typeface="微软雅黑" pitchFamily="34" charset="-122"/>
                <a:cs typeface="宋体" pitchFamily="2" charset="-122"/>
              </a:rPr>
              <a:t>岗位认知</a:t>
            </a:r>
            <a:endParaRPr kumimoji="0" lang="zh-CN" altLang="zh-CN" sz="1800" b="0" i="0" u="none" strike="noStrike" cap="none" normalizeH="0" baseline="0" dirty="0" smtClean="0">
              <a:ln>
                <a:noFill/>
              </a:ln>
              <a:effectLst/>
              <a:cs typeface="宋体" pitchFamily="2" charset="-122"/>
            </a:endParaRPr>
          </a:p>
        </p:txBody>
      </p:sp>
      <p:sp>
        <p:nvSpPr>
          <p:cNvPr id="28" name="燕尾形 52"/>
          <p:cNvSpPr>
            <a:spLocks noChangeArrowheads="1"/>
          </p:cNvSpPr>
          <p:nvPr/>
        </p:nvSpPr>
        <p:spPr bwMode="auto">
          <a:xfrm>
            <a:off x="5711825" y="3543300"/>
            <a:ext cx="322263" cy="290513"/>
          </a:xfrm>
          <a:prstGeom prst="chevron">
            <a:avLst>
              <a:gd name="adj" fmla="val 55464"/>
            </a:avLst>
          </a:prstGeom>
          <a:solidFill>
            <a:srgbClr val="C00000"/>
          </a:solidFill>
          <a:ln>
            <a:noFill/>
          </a:ln>
          <a:extLst/>
        </p:spPr>
        <p:txBody>
          <a:bodyPr vert="horz" wrap="square" lIns="68544" tIns="34283" rIns="68544" bIns="34283"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xmlns="" val="3330543788"/>
      </p:ext>
    </p:extLst>
  </p:cSld>
  <p:clrMapOvr>
    <a:masterClrMapping/>
  </p:clrMapOvr>
  <mc:AlternateContent xmlns:mc="http://schemas.openxmlformats.org/markup-compatibility/2006">
    <mc:Choice xmlns:p14="http://schemas.microsoft.com/office/powerpoint/2010/main" xmlns="" Requires="p14">
      <p:transition p14:dur="10" advClick="0" advTm="0">
        <p:fade/>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1" presetClass="emph" presetSubtype="0" fill="hold" grpId="1" nodeType="withEffect">
                                  <p:stCondLst>
                                    <p:cond delay="0"/>
                                  </p:stCondLst>
                                  <p:childTnLst>
                                    <p:animClr clrSpc="hsl" dir="cw">
                                      <p:cBhvr override="childStyle">
                                        <p:cTn id="10" dur="500" fill="hold"/>
                                        <p:tgtEl>
                                          <p:spTgt spid="16"/>
                                        </p:tgtEl>
                                        <p:attrNameLst>
                                          <p:attrName>style.color</p:attrName>
                                        </p:attrNameLst>
                                      </p:cBhvr>
                                      <p:by>
                                        <p:hsl h="7200000" s="0" l="0"/>
                                      </p:by>
                                    </p:animClr>
                                    <p:animClr clrSpc="hsl" dir="cw">
                                      <p:cBhvr>
                                        <p:cTn id="11" dur="500" fill="hold"/>
                                        <p:tgtEl>
                                          <p:spTgt spid="16"/>
                                        </p:tgtEl>
                                        <p:attrNameLst>
                                          <p:attrName>fillcolor</p:attrName>
                                        </p:attrNameLst>
                                      </p:cBhvr>
                                      <p:by>
                                        <p:hsl h="7200000" s="0" l="0"/>
                                      </p:by>
                                    </p:animClr>
                                    <p:animClr clrSpc="hsl" dir="cw">
                                      <p:cBhvr>
                                        <p:cTn id="12" dur="500" fill="hold"/>
                                        <p:tgtEl>
                                          <p:spTgt spid="16"/>
                                        </p:tgtEl>
                                        <p:attrNameLst>
                                          <p:attrName>stroke.color</p:attrName>
                                        </p:attrNameLst>
                                      </p:cBhvr>
                                      <p:by>
                                        <p:hsl h="7200000" s="0" l="0"/>
                                      </p:by>
                                    </p:animClr>
                                    <p:set>
                                      <p:cBhvr>
                                        <p:cTn id="13" dur="500" fill="hold"/>
                                        <p:tgtEl>
                                          <p:spTgt spid="16"/>
                                        </p:tgtEl>
                                        <p:attrNameLst>
                                          <p:attrName>fill.type</p:attrName>
                                        </p:attrNameLst>
                                      </p:cBhvr>
                                      <p:to>
                                        <p:strVal val="solid"/>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8"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p:tgtEl>
                                          <p:spTgt spid="20"/>
                                        </p:tgtEl>
                                        <p:attrNameLst>
                                          <p:attrName>ppt_x</p:attrName>
                                        </p:attrNameLst>
                                      </p:cBhvr>
                                      <p:tavLst>
                                        <p:tav tm="0">
                                          <p:val>
                                            <p:strVal val="#ppt_x-#ppt_w*1.125000"/>
                                          </p:val>
                                        </p:tav>
                                        <p:tav tm="100000">
                                          <p:val>
                                            <p:strVal val="#ppt_x"/>
                                          </p:val>
                                        </p:tav>
                                      </p:tavLst>
                                    </p:anim>
                                    <p:animEffect transition="in" filter="wipe(right)">
                                      <p:cBhvr>
                                        <p:cTn id="24" dur="500"/>
                                        <p:tgtEl>
                                          <p:spTgt spid="20"/>
                                        </p:tgtEl>
                                      </p:cBhvr>
                                    </p:animEffect>
                                  </p:childTnLst>
                                </p:cTn>
                              </p:par>
                              <p:par>
                                <p:cTn id="25" presetID="12" presetClass="entr" presetSubtype="8"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p:tgtEl>
                                          <p:spTgt spid="26"/>
                                        </p:tgtEl>
                                        <p:attrNameLst>
                                          <p:attrName>ppt_x</p:attrName>
                                        </p:attrNameLst>
                                      </p:cBhvr>
                                      <p:tavLst>
                                        <p:tav tm="0">
                                          <p:val>
                                            <p:strVal val="#ppt_x-#ppt_w*1.125000"/>
                                          </p:val>
                                        </p:tav>
                                        <p:tav tm="100000">
                                          <p:val>
                                            <p:strVal val="#ppt_x"/>
                                          </p:val>
                                        </p:tav>
                                      </p:tavLst>
                                    </p:anim>
                                    <p:animEffect transition="in" filter="wipe(right)">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8"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additive="base">
                                        <p:cTn id="33" dur="500"/>
                                        <p:tgtEl>
                                          <p:spTgt spid="27"/>
                                        </p:tgtEl>
                                        <p:attrNameLst>
                                          <p:attrName>ppt_x</p:attrName>
                                        </p:attrNameLst>
                                      </p:cBhvr>
                                      <p:tavLst>
                                        <p:tav tm="0">
                                          <p:val>
                                            <p:strVal val="#ppt_x-#ppt_w*1.125000"/>
                                          </p:val>
                                        </p:tav>
                                        <p:tav tm="100000">
                                          <p:val>
                                            <p:strVal val="#ppt_x"/>
                                          </p:val>
                                        </p:tav>
                                      </p:tavLst>
                                    </p:anim>
                                    <p:animEffect transition="in" filter="wipe(right)">
                                      <p:cBhvr>
                                        <p:cTn id="34" dur="500"/>
                                        <p:tgtEl>
                                          <p:spTgt spid="27"/>
                                        </p:tgtEl>
                                      </p:cBhvr>
                                    </p:animEffect>
                                  </p:childTnLst>
                                </p:cTn>
                              </p:par>
                              <p:par>
                                <p:cTn id="35" presetID="12" presetClass="entr" presetSubtype="8"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p:tgtEl>
                                          <p:spTgt spid="21"/>
                                        </p:tgtEl>
                                        <p:attrNameLst>
                                          <p:attrName>ppt_x</p:attrName>
                                        </p:attrNameLst>
                                      </p:cBhvr>
                                      <p:tavLst>
                                        <p:tav tm="0">
                                          <p:val>
                                            <p:strVal val="#ppt_x-#ppt_w*1.125000"/>
                                          </p:val>
                                        </p:tav>
                                        <p:tav tm="100000">
                                          <p:val>
                                            <p:strVal val="#ppt_x"/>
                                          </p:val>
                                        </p:tav>
                                      </p:tavLst>
                                    </p:anim>
                                    <p:animEffect transition="in" filter="wipe(right)">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8"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p:tgtEl>
                                          <p:spTgt spid="24"/>
                                        </p:tgtEl>
                                        <p:attrNameLst>
                                          <p:attrName>ppt_x</p:attrName>
                                        </p:attrNameLst>
                                      </p:cBhvr>
                                      <p:tavLst>
                                        <p:tav tm="0">
                                          <p:val>
                                            <p:strVal val="#ppt_x-#ppt_w*1.125000"/>
                                          </p:val>
                                        </p:tav>
                                        <p:tav tm="100000">
                                          <p:val>
                                            <p:strVal val="#ppt_x"/>
                                          </p:val>
                                        </p:tav>
                                      </p:tavLst>
                                    </p:anim>
                                    <p:animEffect transition="in" filter="wipe(right)">
                                      <p:cBhvr>
                                        <p:cTn id="44" dur="500"/>
                                        <p:tgtEl>
                                          <p:spTgt spid="24"/>
                                        </p:tgtEl>
                                      </p:cBhvr>
                                    </p:animEffect>
                                  </p:childTnLst>
                                </p:cTn>
                              </p:par>
                              <p:par>
                                <p:cTn id="45" presetID="12" presetClass="entr" presetSubtype="8"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p:tgtEl>
                                          <p:spTgt spid="22"/>
                                        </p:tgtEl>
                                        <p:attrNameLst>
                                          <p:attrName>ppt_x</p:attrName>
                                        </p:attrNameLst>
                                      </p:cBhvr>
                                      <p:tavLst>
                                        <p:tav tm="0">
                                          <p:val>
                                            <p:strVal val="#ppt_x-#ppt_w*1.125000"/>
                                          </p:val>
                                        </p:tav>
                                        <p:tav tm="100000">
                                          <p:val>
                                            <p:strVal val="#ppt_x"/>
                                          </p:val>
                                        </p:tav>
                                      </p:tavLst>
                                    </p:anim>
                                    <p:animEffect transition="in" filter="wipe(right)">
                                      <p:cBhvr>
                                        <p:cTn id="48" dur="500"/>
                                        <p:tgtEl>
                                          <p:spTgt spid="22"/>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8" fill="hold" grpId="0" nodeType="clickEffect">
                                  <p:stCondLst>
                                    <p:cond delay="0"/>
                                  </p:stCondLst>
                                  <p:childTnLst>
                                    <p:set>
                                      <p:cBhvr>
                                        <p:cTn id="52" dur="1" fill="hold">
                                          <p:stCondLst>
                                            <p:cond delay="0"/>
                                          </p:stCondLst>
                                        </p:cTn>
                                        <p:tgtEl>
                                          <p:spTgt spid="25"/>
                                        </p:tgtEl>
                                        <p:attrNameLst>
                                          <p:attrName>style.visibility</p:attrName>
                                        </p:attrNameLst>
                                      </p:cBhvr>
                                      <p:to>
                                        <p:strVal val="visible"/>
                                      </p:to>
                                    </p:set>
                                    <p:anim calcmode="lin" valueType="num">
                                      <p:cBhvr additive="base">
                                        <p:cTn id="53" dur="500"/>
                                        <p:tgtEl>
                                          <p:spTgt spid="25"/>
                                        </p:tgtEl>
                                        <p:attrNameLst>
                                          <p:attrName>ppt_x</p:attrName>
                                        </p:attrNameLst>
                                      </p:cBhvr>
                                      <p:tavLst>
                                        <p:tav tm="0">
                                          <p:val>
                                            <p:strVal val="#ppt_x-#ppt_w*1.125000"/>
                                          </p:val>
                                        </p:tav>
                                        <p:tav tm="100000">
                                          <p:val>
                                            <p:strVal val="#ppt_x"/>
                                          </p:val>
                                        </p:tav>
                                      </p:tavLst>
                                    </p:anim>
                                    <p:animEffect transition="in" filter="wipe(right)">
                                      <p:cBhvr>
                                        <p:cTn id="54" dur="500"/>
                                        <p:tgtEl>
                                          <p:spTgt spid="25"/>
                                        </p:tgtEl>
                                      </p:cBhvr>
                                    </p:animEffect>
                                  </p:childTnLst>
                                </p:cTn>
                              </p:par>
                              <p:par>
                                <p:cTn id="55" presetID="12" presetClass="entr" presetSubtype="8"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 calcmode="lin" valueType="num">
                                      <p:cBhvr additive="base">
                                        <p:cTn id="57" dur="500"/>
                                        <p:tgtEl>
                                          <p:spTgt spid="23"/>
                                        </p:tgtEl>
                                        <p:attrNameLst>
                                          <p:attrName>ppt_x</p:attrName>
                                        </p:attrNameLst>
                                      </p:cBhvr>
                                      <p:tavLst>
                                        <p:tav tm="0">
                                          <p:val>
                                            <p:strVal val="#ppt_x-#ppt_w*1.125000"/>
                                          </p:val>
                                        </p:tav>
                                        <p:tav tm="100000">
                                          <p:val>
                                            <p:strVal val="#ppt_x"/>
                                          </p:val>
                                        </p:tav>
                                      </p:tavLst>
                                    </p:anim>
                                    <p:animEffect transition="in" filter="wipe(right)">
                                      <p:cBhvr>
                                        <p:cTn id="58" dur="500"/>
                                        <p:tgtEl>
                                          <p:spTgt spid="23"/>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8" fill="hold" grpId="0" nodeType="clickEffect">
                                  <p:stCondLst>
                                    <p:cond delay="0"/>
                                  </p:stCondLst>
                                  <p:childTnLst>
                                    <p:set>
                                      <p:cBhvr>
                                        <p:cTn id="62" dur="1" fill="hold">
                                          <p:stCondLst>
                                            <p:cond delay="0"/>
                                          </p:stCondLst>
                                        </p:cTn>
                                        <p:tgtEl>
                                          <p:spTgt spid="28"/>
                                        </p:tgtEl>
                                        <p:attrNameLst>
                                          <p:attrName>style.visibility</p:attrName>
                                        </p:attrNameLst>
                                      </p:cBhvr>
                                      <p:to>
                                        <p:strVal val="visible"/>
                                      </p:to>
                                    </p:set>
                                    <p:anim calcmode="lin" valueType="num">
                                      <p:cBhvr additive="base">
                                        <p:cTn id="63" dur="500" fill="hold"/>
                                        <p:tgtEl>
                                          <p:spTgt spid="28"/>
                                        </p:tgtEl>
                                        <p:attrNameLst>
                                          <p:attrName>ppt_x</p:attrName>
                                        </p:attrNameLst>
                                      </p:cBhvr>
                                      <p:tavLst>
                                        <p:tav tm="0">
                                          <p:val>
                                            <p:strVal val="0-#ppt_w/2"/>
                                          </p:val>
                                        </p:tav>
                                        <p:tav tm="100000">
                                          <p:val>
                                            <p:strVal val="#ppt_x"/>
                                          </p:val>
                                        </p:tav>
                                      </p:tavLst>
                                    </p:anim>
                                    <p:anim calcmode="lin" valueType="num">
                                      <p:cBhvr additive="base">
                                        <p:cTn id="64"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1" presetClass="emph" presetSubtype="0" fill="hold" grpId="1" nodeType="clickEffect">
                                  <p:stCondLst>
                                    <p:cond delay="0"/>
                                  </p:stCondLst>
                                  <p:childTnLst>
                                    <p:animClr clrSpc="hsl" dir="cw">
                                      <p:cBhvr override="childStyle">
                                        <p:cTn id="68" dur="500" fill="hold"/>
                                        <p:tgtEl>
                                          <p:spTgt spid="20"/>
                                        </p:tgtEl>
                                        <p:attrNameLst>
                                          <p:attrName>style.color</p:attrName>
                                        </p:attrNameLst>
                                      </p:cBhvr>
                                      <p:by>
                                        <p:hsl h="7200000" s="0" l="0"/>
                                      </p:by>
                                    </p:animClr>
                                    <p:animClr clrSpc="hsl" dir="cw">
                                      <p:cBhvr>
                                        <p:cTn id="69" dur="500" fill="hold"/>
                                        <p:tgtEl>
                                          <p:spTgt spid="20"/>
                                        </p:tgtEl>
                                        <p:attrNameLst>
                                          <p:attrName>fillcolor</p:attrName>
                                        </p:attrNameLst>
                                      </p:cBhvr>
                                      <p:by>
                                        <p:hsl h="7200000" s="0" l="0"/>
                                      </p:by>
                                    </p:animClr>
                                    <p:animClr clrSpc="hsl" dir="cw">
                                      <p:cBhvr>
                                        <p:cTn id="70" dur="500" fill="hold"/>
                                        <p:tgtEl>
                                          <p:spTgt spid="20"/>
                                        </p:tgtEl>
                                        <p:attrNameLst>
                                          <p:attrName>stroke.color</p:attrName>
                                        </p:attrNameLst>
                                      </p:cBhvr>
                                      <p:by>
                                        <p:hsl h="7200000" s="0" l="0"/>
                                      </p:by>
                                    </p:animClr>
                                    <p:set>
                                      <p:cBhvr>
                                        <p:cTn id="71" dur="500" fill="hold"/>
                                        <p:tgtEl>
                                          <p:spTgt spid="20"/>
                                        </p:tgtEl>
                                        <p:attrNameLst>
                                          <p:attrName>fill.type</p:attrName>
                                        </p:attrNameLst>
                                      </p:cBhvr>
                                      <p:to>
                                        <p:strVal val="solid"/>
                                      </p:to>
                                    </p:set>
                                  </p:childTnLst>
                                </p:cTn>
                              </p:par>
                              <p:par>
                                <p:cTn id="72" presetID="21" presetClass="emph" presetSubtype="0" fill="hold" grpId="1" nodeType="withEffect">
                                  <p:stCondLst>
                                    <p:cond delay="0"/>
                                  </p:stCondLst>
                                  <p:childTnLst>
                                    <p:animClr clrSpc="hsl" dir="cw">
                                      <p:cBhvr override="childStyle">
                                        <p:cTn id="73" dur="500" fill="hold"/>
                                        <p:tgtEl>
                                          <p:spTgt spid="26"/>
                                        </p:tgtEl>
                                        <p:attrNameLst>
                                          <p:attrName>style.color</p:attrName>
                                        </p:attrNameLst>
                                      </p:cBhvr>
                                      <p:by>
                                        <p:hsl h="7200000" s="0" l="0"/>
                                      </p:by>
                                    </p:animClr>
                                    <p:animClr clrSpc="hsl" dir="cw">
                                      <p:cBhvr>
                                        <p:cTn id="74" dur="500" fill="hold"/>
                                        <p:tgtEl>
                                          <p:spTgt spid="26"/>
                                        </p:tgtEl>
                                        <p:attrNameLst>
                                          <p:attrName>fillcolor</p:attrName>
                                        </p:attrNameLst>
                                      </p:cBhvr>
                                      <p:by>
                                        <p:hsl h="7200000" s="0" l="0"/>
                                      </p:by>
                                    </p:animClr>
                                    <p:animClr clrSpc="hsl" dir="cw">
                                      <p:cBhvr>
                                        <p:cTn id="75" dur="500" fill="hold"/>
                                        <p:tgtEl>
                                          <p:spTgt spid="26"/>
                                        </p:tgtEl>
                                        <p:attrNameLst>
                                          <p:attrName>stroke.color</p:attrName>
                                        </p:attrNameLst>
                                      </p:cBhvr>
                                      <p:by>
                                        <p:hsl h="7200000" s="0" l="0"/>
                                      </p:by>
                                    </p:animClr>
                                    <p:set>
                                      <p:cBhvr>
                                        <p:cTn id="76" dur="500" fill="hold"/>
                                        <p:tgtEl>
                                          <p:spTgt spid="26"/>
                                        </p:tgtEl>
                                        <p:attrNameLst>
                                          <p:attrName>fill.type</p:attrName>
                                        </p:attrNameLst>
                                      </p:cBhvr>
                                      <p:to>
                                        <p:strVal val="solid"/>
                                      </p:to>
                                    </p:set>
                                  </p:childTnLst>
                                </p:cTn>
                              </p:par>
                              <p:par>
                                <p:cTn id="77" presetID="21" presetClass="emph" presetSubtype="0" fill="hold" grpId="1" nodeType="withEffect">
                                  <p:stCondLst>
                                    <p:cond delay="0"/>
                                  </p:stCondLst>
                                  <p:childTnLst>
                                    <p:animClr clrSpc="hsl" dir="cw">
                                      <p:cBhvr override="childStyle">
                                        <p:cTn id="78" dur="500" fill="hold"/>
                                        <p:tgtEl>
                                          <p:spTgt spid="28"/>
                                        </p:tgtEl>
                                        <p:attrNameLst>
                                          <p:attrName>style.color</p:attrName>
                                        </p:attrNameLst>
                                      </p:cBhvr>
                                      <p:by>
                                        <p:hsl h="7200000" s="0" l="0"/>
                                      </p:by>
                                    </p:animClr>
                                    <p:animClr clrSpc="hsl" dir="cw">
                                      <p:cBhvr>
                                        <p:cTn id="79" dur="500" fill="hold"/>
                                        <p:tgtEl>
                                          <p:spTgt spid="28"/>
                                        </p:tgtEl>
                                        <p:attrNameLst>
                                          <p:attrName>fillcolor</p:attrName>
                                        </p:attrNameLst>
                                      </p:cBhvr>
                                      <p:by>
                                        <p:hsl h="7200000" s="0" l="0"/>
                                      </p:by>
                                    </p:animClr>
                                    <p:animClr clrSpc="hsl" dir="cw">
                                      <p:cBhvr>
                                        <p:cTn id="80" dur="500" fill="hold"/>
                                        <p:tgtEl>
                                          <p:spTgt spid="28"/>
                                        </p:tgtEl>
                                        <p:attrNameLst>
                                          <p:attrName>stroke.color</p:attrName>
                                        </p:attrNameLst>
                                      </p:cBhvr>
                                      <p:by>
                                        <p:hsl h="7200000" s="0" l="0"/>
                                      </p:by>
                                    </p:animClr>
                                    <p:set>
                                      <p:cBhvr>
                                        <p:cTn id="81" dur="500" fill="hold"/>
                                        <p:tgtEl>
                                          <p:spTgt spid="2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20" grpId="0" animBg="1"/>
      <p:bldP spid="20" grpId="1" animBg="1"/>
      <p:bldP spid="21" grpId="0" animBg="1"/>
      <p:bldP spid="22" grpId="0" animBg="1"/>
      <p:bldP spid="23" grpId="0" animBg="1"/>
      <p:bldP spid="24" grpId="0"/>
      <p:bldP spid="25" grpId="0"/>
      <p:bldP spid="26" grpId="0"/>
      <p:bldP spid="26" grpId="1"/>
      <p:bldP spid="27" grpId="0"/>
      <p:bldP spid="28" grpId="0" animBg="1"/>
      <p:bldP spid="28"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3"/>
          <p:cNvSpPr>
            <a:spLocks noChangeArrowheads="1"/>
          </p:cNvSpPr>
          <p:nvPr/>
        </p:nvSpPr>
        <p:spPr bwMode="auto">
          <a:xfrm>
            <a:off x="4655003" y="3153769"/>
            <a:ext cx="4886325" cy="899318"/>
          </a:xfrm>
          <a:prstGeom prst="rect">
            <a:avLst/>
          </a:prstGeom>
          <a:ln/>
        </p:spPr>
        <p:style>
          <a:lnRef idx="2">
            <a:schemeClr val="dk1"/>
          </a:lnRef>
          <a:fillRef idx="1">
            <a:schemeClr val="lt1"/>
          </a:fillRef>
          <a:effectRef idx="0">
            <a:schemeClr val="dk1"/>
          </a:effectRef>
          <a:fontRef idx="minor">
            <a:schemeClr val="dk1"/>
          </a:fontRef>
        </p:style>
        <p:txBody>
          <a:bodyPr vert="horz" wrap="square" lIns="91428" tIns="45714" rIns="91428" bIns="45714"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10" name="矩形 9"/>
          <p:cNvSpPr/>
          <p:nvPr/>
        </p:nvSpPr>
        <p:spPr>
          <a:xfrm>
            <a:off x="5731599" y="3141763"/>
            <a:ext cx="2954656" cy="923330"/>
          </a:xfrm>
          <a:prstGeom prst="rect">
            <a:avLst/>
          </a:prstGeom>
          <a:noFill/>
        </p:spPr>
        <p:txBody>
          <a:bodyPr wrap="none" lIns="91440" tIns="45720" rIns="91440" bIns="45720">
            <a:spAutoFit/>
          </a:bodyPr>
          <a:lstStyle/>
          <a:p>
            <a:pPr algn="ctr"/>
            <a:r>
              <a:rPr lang="zh-CN" altLang="en-US" sz="5400" b="1" cap="none" spc="0" dirty="0" smtClean="0">
                <a:ln w="17780" cmpd="sng">
                  <a:solidFill>
                    <a:schemeClr val="accent1">
                      <a:tint val="3000"/>
                    </a:schemeClr>
                  </a:solidFill>
                  <a:prstDash val="solid"/>
                  <a:miter lim="800000"/>
                </a:ln>
                <a:latin typeface="微软雅黑" panose="020B0503020204020204" pitchFamily="34" charset="-122"/>
                <a:ea typeface="微软雅黑" panose="020B0503020204020204" pitchFamily="34" charset="-122"/>
              </a:rPr>
              <a:t>胜任能力</a:t>
            </a:r>
            <a:endParaRPr lang="zh-CN" altLang="en-US" sz="5400" b="1" cap="none" spc="0" dirty="0">
              <a:ln w="17780" cmpd="sng">
                <a:solidFill>
                  <a:schemeClr val="accent1">
                    <a:tint val="3000"/>
                  </a:schemeClr>
                </a:solidFill>
                <a:prstDash val="solid"/>
                <a:miter lim="800000"/>
              </a:ln>
              <a:latin typeface="微软雅黑" panose="020B0503020204020204" pitchFamily="34" charset="-122"/>
              <a:ea typeface="微软雅黑" panose="020B0503020204020204" pitchFamily="34" charset="-122"/>
            </a:endParaRPr>
          </a:p>
        </p:txBody>
      </p:sp>
      <p:sp>
        <p:nvSpPr>
          <p:cNvPr id="11" name="矩形 10"/>
          <p:cNvSpPr/>
          <p:nvPr/>
        </p:nvSpPr>
        <p:spPr>
          <a:xfrm>
            <a:off x="2943601" y="2836189"/>
            <a:ext cx="1494046" cy="147732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zh-CN" sz="9000" b="1" dirty="0" smtClean="0">
                <a:ln w="38100" cmpd="sng">
                  <a:noFill/>
                  <a:prstDash val="solid"/>
                  <a:miter lim="800000"/>
                </a:ln>
                <a:latin typeface="Britannic Bold" pitchFamily="34" charset="0"/>
                <a:ea typeface="微软雅黑" pitchFamily="34" charset="-122"/>
              </a:rPr>
              <a:t>3</a:t>
            </a:r>
            <a:endParaRPr lang="en-US" altLang="zh-CN" sz="9000" b="1" dirty="0">
              <a:ln w="38100" cmpd="sng">
                <a:noFill/>
                <a:prstDash val="solid"/>
                <a:miter lim="800000"/>
              </a:ln>
              <a:latin typeface="Britannic Bold" pitchFamily="34" charset="0"/>
              <a:ea typeface="微软雅黑" pitchFamily="34" charset="-122"/>
            </a:endParaRPr>
          </a:p>
        </p:txBody>
      </p:sp>
    </p:spTree>
    <p:extLst>
      <p:ext uri="{BB962C8B-B14F-4D97-AF65-F5344CB8AC3E}">
        <p14:creationId xmlns:p14="http://schemas.microsoft.com/office/powerpoint/2010/main" xmlns="" val="1251142410"/>
      </p:ext>
    </p:extLst>
  </p:cSld>
  <p:clrMapOvr>
    <a:masterClrMapping/>
  </p:clrMapOvr>
  <mc:AlternateContent xmlns:mc="http://schemas.openxmlformats.org/markup-compatibility/2006">
    <mc:Choice xmlns:p14="http://schemas.microsoft.com/office/powerpoint/2010/main" xmlns="" Requires="p14">
      <p:transition p14:dur="10" advClick="0" advTm="0">
        <p:fade/>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12"/>
          <p:cNvSpPr>
            <a:spLocks/>
          </p:cNvSpPr>
          <p:nvPr/>
        </p:nvSpPr>
        <p:spPr bwMode="auto">
          <a:xfrm>
            <a:off x="7215718" y="1870076"/>
            <a:ext cx="1068917" cy="1763184"/>
          </a:xfrm>
          <a:custGeom>
            <a:avLst/>
            <a:gdLst>
              <a:gd name="T0" fmla="*/ 554 w 554"/>
              <a:gd name="T1" fmla="*/ 915 h 915"/>
              <a:gd name="T2" fmla="*/ 0 w 554"/>
              <a:gd name="T3" fmla="*/ 0 h 915"/>
            </a:gdLst>
            <a:ahLst/>
            <a:cxnLst>
              <a:cxn ang="0">
                <a:pos x="T0" y="T1"/>
              </a:cxn>
              <a:cxn ang="0">
                <a:pos x="T2" y="T3"/>
              </a:cxn>
            </a:cxnLst>
            <a:rect l="0" t="0" r="r" b="b"/>
            <a:pathLst>
              <a:path w="554" h="915">
                <a:moveTo>
                  <a:pt x="554" y="915"/>
                </a:moveTo>
                <a:cubicBezTo>
                  <a:pt x="523" y="530"/>
                  <a:pt x="309" y="197"/>
                  <a:pt x="0" y="0"/>
                </a:cubicBezTo>
              </a:path>
            </a:pathLst>
          </a:custGeom>
          <a:noFill/>
          <a:ln w="22225" cap="flat">
            <a:solidFill>
              <a:schemeClr val="bg1">
                <a:lumMod val="75000"/>
              </a:schemeClr>
            </a:solidFill>
            <a:prstDash val="sysDot"/>
            <a:miter lim="800000"/>
            <a:headEnd/>
            <a:tailEnd/>
          </a:ln>
          <a:extLst>
            <a:ext uri="{909E8E84-426E-40DD-AFC4-6F175D3DCCD1}">
              <a14:hiddenFill xmlns:a14="http://schemas.microsoft.com/office/drawing/2010/main" xmlns="">
                <a:solidFill>
                  <a:srgbClr val="FFFFFF"/>
                </a:solidFill>
              </a14:hiddenFill>
            </a:ext>
          </a:extLst>
        </p:spPr>
        <p:txBody>
          <a:bodyPr vert="horz" wrap="square" lIns="121917" tIns="60958" rIns="121917" bIns="60958" numCol="1" anchor="t" anchorCtr="0" compatLnSpc="1">
            <a:prstTxWarp prst="textNoShape">
              <a:avLst/>
            </a:prstTxWarp>
          </a:bodyPr>
          <a:lstStyle/>
          <a:p>
            <a:endParaRPr lang="en-US" dirty="0"/>
          </a:p>
        </p:txBody>
      </p:sp>
      <p:sp>
        <p:nvSpPr>
          <p:cNvPr id="22" name="Freeform 13"/>
          <p:cNvSpPr>
            <a:spLocks/>
          </p:cNvSpPr>
          <p:nvPr/>
        </p:nvSpPr>
        <p:spPr bwMode="auto">
          <a:xfrm>
            <a:off x="5334001" y="1510243"/>
            <a:ext cx="1881717" cy="359833"/>
          </a:xfrm>
          <a:custGeom>
            <a:avLst/>
            <a:gdLst>
              <a:gd name="T0" fmla="*/ 976 w 976"/>
              <a:gd name="T1" fmla="*/ 187 h 187"/>
              <a:gd name="T2" fmla="*/ 332 w 976"/>
              <a:gd name="T3" fmla="*/ 0 h 187"/>
              <a:gd name="T4" fmla="*/ 0 w 976"/>
              <a:gd name="T5" fmla="*/ 46 h 187"/>
            </a:gdLst>
            <a:ahLst/>
            <a:cxnLst>
              <a:cxn ang="0">
                <a:pos x="T0" y="T1"/>
              </a:cxn>
              <a:cxn ang="0">
                <a:pos x="T2" y="T3"/>
              </a:cxn>
              <a:cxn ang="0">
                <a:pos x="T4" y="T5"/>
              </a:cxn>
            </a:cxnLst>
            <a:rect l="0" t="0" r="r" b="b"/>
            <a:pathLst>
              <a:path w="976" h="187">
                <a:moveTo>
                  <a:pt x="976" y="187"/>
                </a:moveTo>
                <a:cubicBezTo>
                  <a:pt x="790" y="69"/>
                  <a:pt x="569" y="0"/>
                  <a:pt x="332" y="0"/>
                </a:cubicBezTo>
                <a:cubicBezTo>
                  <a:pt x="217" y="0"/>
                  <a:pt x="106" y="16"/>
                  <a:pt x="0" y="46"/>
                </a:cubicBezTo>
              </a:path>
            </a:pathLst>
          </a:custGeom>
          <a:noFill/>
          <a:ln w="22225" cap="flat">
            <a:solidFill>
              <a:schemeClr val="bg1">
                <a:lumMod val="75000"/>
              </a:schemeClr>
            </a:solidFill>
            <a:prstDash val="sysDot"/>
            <a:miter lim="800000"/>
            <a:headEnd/>
            <a:tailEnd/>
          </a:ln>
          <a:extLst>
            <a:ext uri="{909E8E84-426E-40DD-AFC4-6F175D3DCCD1}">
              <a14:hiddenFill xmlns:a14="http://schemas.microsoft.com/office/drawing/2010/main" xmlns="">
                <a:solidFill>
                  <a:srgbClr val="FFFFFF"/>
                </a:solidFill>
              </a14:hiddenFill>
            </a:ext>
          </a:extLst>
        </p:spPr>
        <p:txBody>
          <a:bodyPr vert="horz" wrap="square" lIns="121917" tIns="60958" rIns="121917" bIns="60958" numCol="1" anchor="t" anchorCtr="0" compatLnSpc="1">
            <a:prstTxWarp prst="textNoShape">
              <a:avLst/>
            </a:prstTxWarp>
          </a:bodyPr>
          <a:lstStyle/>
          <a:p>
            <a:endParaRPr lang="en-US" dirty="0"/>
          </a:p>
        </p:txBody>
      </p:sp>
      <p:sp>
        <p:nvSpPr>
          <p:cNvPr id="23" name="Freeform 14"/>
          <p:cNvSpPr>
            <a:spLocks/>
          </p:cNvSpPr>
          <p:nvPr/>
        </p:nvSpPr>
        <p:spPr bwMode="auto">
          <a:xfrm>
            <a:off x="7533218" y="3633259"/>
            <a:ext cx="759884" cy="1909233"/>
          </a:xfrm>
          <a:custGeom>
            <a:avLst/>
            <a:gdLst>
              <a:gd name="T0" fmla="*/ 0 w 394"/>
              <a:gd name="T1" fmla="*/ 991 h 991"/>
              <a:gd name="T2" fmla="*/ 394 w 394"/>
              <a:gd name="T3" fmla="*/ 101 h 991"/>
              <a:gd name="T4" fmla="*/ 389 w 394"/>
              <a:gd name="T5" fmla="*/ 0 h 991"/>
            </a:gdLst>
            <a:ahLst/>
            <a:cxnLst>
              <a:cxn ang="0">
                <a:pos x="T0" y="T1"/>
              </a:cxn>
              <a:cxn ang="0">
                <a:pos x="T2" y="T3"/>
              </a:cxn>
              <a:cxn ang="0">
                <a:pos x="T4" y="T5"/>
              </a:cxn>
            </a:cxnLst>
            <a:rect l="0" t="0" r="r" b="b"/>
            <a:pathLst>
              <a:path w="394" h="991">
                <a:moveTo>
                  <a:pt x="0" y="991"/>
                </a:moveTo>
                <a:cubicBezTo>
                  <a:pt x="242" y="771"/>
                  <a:pt x="394" y="454"/>
                  <a:pt x="394" y="101"/>
                </a:cubicBezTo>
                <a:cubicBezTo>
                  <a:pt x="394" y="67"/>
                  <a:pt x="392" y="34"/>
                  <a:pt x="389" y="0"/>
                </a:cubicBezTo>
              </a:path>
            </a:pathLst>
          </a:custGeom>
          <a:noFill/>
          <a:ln w="22225" cap="flat">
            <a:solidFill>
              <a:schemeClr val="bg1">
                <a:lumMod val="75000"/>
              </a:schemeClr>
            </a:solidFill>
            <a:prstDash val="sysDot"/>
            <a:miter lim="800000"/>
            <a:headEnd/>
            <a:tailEnd/>
          </a:ln>
          <a:extLst>
            <a:ext uri="{909E8E84-426E-40DD-AFC4-6F175D3DCCD1}">
              <a14:hiddenFill xmlns:a14="http://schemas.microsoft.com/office/drawing/2010/main" xmlns="">
                <a:solidFill>
                  <a:srgbClr val="FFFFFF"/>
                </a:solidFill>
              </a14:hiddenFill>
            </a:ext>
          </a:extLst>
        </p:spPr>
        <p:txBody>
          <a:bodyPr vert="horz" wrap="square" lIns="121917" tIns="60958" rIns="121917" bIns="60958" numCol="1" anchor="t" anchorCtr="0" compatLnSpc="1">
            <a:prstTxWarp prst="textNoShape">
              <a:avLst/>
            </a:prstTxWarp>
          </a:bodyPr>
          <a:lstStyle/>
          <a:p>
            <a:endParaRPr lang="en-US" dirty="0"/>
          </a:p>
        </p:txBody>
      </p:sp>
      <p:sp>
        <p:nvSpPr>
          <p:cNvPr id="24" name="Freeform 15"/>
          <p:cNvSpPr>
            <a:spLocks/>
          </p:cNvSpPr>
          <p:nvPr/>
        </p:nvSpPr>
        <p:spPr bwMode="auto">
          <a:xfrm>
            <a:off x="5039785" y="5542492"/>
            <a:ext cx="2493433" cy="603251"/>
          </a:xfrm>
          <a:custGeom>
            <a:avLst/>
            <a:gdLst>
              <a:gd name="T0" fmla="*/ 0 w 1294"/>
              <a:gd name="T1" fmla="*/ 211 h 313"/>
              <a:gd name="T2" fmla="*/ 485 w 1294"/>
              <a:gd name="T3" fmla="*/ 313 h 313"/>
              <a:gd name="T4" fmla="*/ 1294 w 1294"/>
              <a:gd name="T5" fmla="*/ 0 h 313"/>
            </a:gdLst>
            <a:ahLst/>
            <a:cxnLst>
              <a:cxn ang="0">
                <a:pos x="T0" y="T1"/>
              </a:cxn>
              <a:cxn ang="0">
                <a:pos x="T2" y="T3"/>
              </a:cxn>
              <a:cxn ang="0">
                <a:pos x="T4" y="T5"/>
              </a:cxn>
            </a:cxnLst>
            <a:rect l="0" t="0" r="r" b="b"/>
            <a:pathLst>
              <a:path w="1294" h="313">
                <a:moveTo>
                  <a:pt x="0" y="211"/>
                </a:moveTo>
                <a:cubicBezTo>
                  <a:pt x="148" y="277"/>
                  <a:pt x="312" y="313"/>
                  <a:pt x="485" y="313"/>
                </a:cubicBezTo>
                <a:cubicBezTo>
                  <a:pt x="797" y="313"/>
                  <a:pt x="1081" y="194"/>
                  <a:pt x="1294" y="0"/>
                </a:cubicBezTo>
              </a:path>
            </a:pathLst>
          </a:custGeom>
          <a:noFill/>
          <a:ln w="22225" cap="flat">
            <a:solidFill>
              <a:schemeClr val="bg1">
                <a:lumMod val="75000"/>
              </a:schemeClr>
            </a:solidFill>
            <a:prstDash val="sysDot"/>
            <a:miter lim="800000"/>
            <a:headEnd/>
            <a:tailEnd/>
          </a:ln>
          <a:extLst>
            <a:ext uri="{909E8E84-426E-40DD-AFC4-6F175D3DCCD1}">
              <a14:hiddenFill xmlns:a14="http://schemas.microsoft.com/office/drawing/2010/main" xmlns="">
                <a:solidFill>
                  <a:srgbClr val="FFFFFF"/>
                </a:solidFill>
              </a14:hiddenFill>
            </a:ext>
          </a:extLst>
        </p:spPr>
        <p:txBody>
          <a:bodyPr vert="horz" wrap="square" lIns="121917" tIns="60958" rIns="121917" bIns="60958" numCol="1" anchor="t" anchorCtr="0" compatLnSpc="1">
            <a:prstTxWarp prst="textNoShape">
              <a:avLst/>
            </a:prstTxWarp>
          </a:bodyPr>
          <a:lstStyle/>
          <a:p>
            <a:endParaRPr lang="en-US" dirty="0"/>
          </a:p>
        </p:txBody>
      </p:sp>
      <p:sp>
        <p:nvSpPr>
          <p:cNvPr id="11" name="Rectangle 10"/>
          <p:cNvSpPr/>
          <p:nvPr/>
        </p:nvSpPr>
        <p:spPr bwMode="auto">
          <a:xfrm>
            <a:off x="894657" y="2779286"/>
            <a:ext cx="4992555" cy="2169148"/>
          </a:xfrm>
          <a:prstGeom prst="rect">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121917" tIns="60958" rIns="121917" bIns="60958" numCol="1" rtlCol="0" anchor="t" anchorCtr="0" compatLnSpc="1">
            <a:prstTxWarp prst="textNoShape">
              <a:avLst/>
            </a:prstTxWarp>
          </a:bodyPr>
          <a:lstStyle/>
          <a:p>
            <a:pPr algn="ctr" defTabSz="1219170"/>
            <a:endParaRPr lang="en-US" sz="7500" dirty="0">
              <a:solidFill>
                <a:srgbClr val="000000"/>
              </a:solidFill>
              <a:latin typeface="Gill Sans" charset="0"/>
              <a:ea typeface="ヒラギノ角ゴ ProN W3" charset="0"/>
              <a:cs typeface="ヒラギノ角ゴ ProN W3" charset="0"/>
              <a:sym typeface="Gill Sans" charset="0"/>
            </a:endParaRPr>
          </a:p>
        </p:txBody>
      </p:sp>
      <p:sp>
        <p:nvSpPr>
          <p:cNvPr id="12" name="Oval 11"/>
          <p:cNvSpPr/>
          <p:nvPr/>
        </p:nvSpPr>
        <p:spPr bwMode="auto">
          <a:xfrm>
            <a:off x="5147980" y="2924897"/>
            <a:ext cx="1907808" cy="1907808"/>
          </a:xfrm>
          <a:prstGeom prst="ellipse">
            <a:avLst/>
          </a:prstGeom>
          <a:solidFill>
            <a:schemeClr val="tx1"/>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1219170"/>
            <a:endParaRPr lang="en-US" sz="7500" dirty="0">
              <a:solidFill>
                <a:schemeClr val="bg1"/>
              </a:solidFill>
              <a:latin typeface="Gill Sans" charset="0"/>
              <a:ea typeface="ヒラギノ角ゴ ProN W3" charset="0"/>
              <a:cs typeface="ヒラギノ角ゴ ProN W3" charset="0"/>
              <a:sym typeface="Gill Sans" charset="0"/>
            </a:endParaRPr>
          </a:p>
        </p:txBody>
      </p:sp>
      <p:grpSp>
        <p:nvGrpSpPr>
          <p:cNvPr id="10" name="Group 9"/>
          <p:cNvGrpSpPr/>
          <p:nvPr/>
        </p:nvGrpSpPr>
        <p:grpSpPr>
          <a:xfrm>
            <a:off x="4957135" y="2620497"/>
            <a:ext cx="2230769" cy="2446259"/>
            <a:chOff x="2378075" y="182563"/>
            <a:chExt cx="4387851" cy="4811712"/>
          </a:xfrm>
          <a:solidFill>
            <a:schemeClr val="accent1">
              <a:alpha val="81000"/>
            </a:schemeClr>
          </a:solidFill>
        </p:grpSpPr>
        <p:sp>
          <p:nvSpPr>
            <p:cNvPr id="7" name="Freeform 6"/>
            <p:cNvSpPr>
              <a:spLocks/>
            </p:cNvSpPr>
            <p:nvPr/>
          </p:nvSpPr>
          <p:spPr bwMode="auto">
            <a:xfrm>
              <a:off x="2378075" y="182563"/>
              <a:ext cx="2339975" cy="4616450"/>
            </a:xfrm>
            <a:custGeom>
              <a:avLst/>
              <a:gdLst>
                <a:gd name="T0" fmla="*/ 528 w 624"/>
                <a:gd name="T1" fmla="*/ 1145 h 1231"/>
                <a:gd name="T2" fmla="*/ 600 w 624"/>
                <a:gd name="T3" fmla="*/ 1064 h 1231"/>
                <a:gd name="T4" fmla="*/ 585 w 624"/>
                <a:gd name="T5" fmla="*/ 1064 h 1231"/>
                <a:gd name="T6" fmla="*/ 166 w 624"/>
                <a:gd name="T7" fmla="*/ 646 h 1231"/>
                <a:gd name="T8" fmla="*/ 421 w 624"/>
                <a:gd name="T9" fmla="*/ 261 h 1231"/>
                <a:gd name="T10" fmla="*/ 421 w 624"/>
                <a:gd name="T11" fmla="*/ 328 h 1231"/>
                <a:gd name="T12" fmla="*/ 503 w 624"/>
                <a:gd name="T13" fmla="*/ 235 h 1231"/>
                <a:gd name="T14" fmla="*/ 584 w 624"/>
                <a:gd name="T15" fmla="*/ 144 h 1231"/>
                <a:gd name="T16" fmla="*/ 497 w 624"/>
                <a:gd name="T17" fmla="*/ 67 h 1231"/>
                <a:gd name="T18" fmla="*/ 421 w 624"/>
                <a:gd name="T19" fmla="*/ 0 h 1231"/>
                <a:gd name="T20" fmla="*/ 421 w 624"/>
                <a:gd name="T21" fmla="*/ 84 h 1231"/>
                <a:gd name="T22" fmla="*/ 0 w 624"/>
                <a:gd name="T23" fmla="*/ 646 h 1231"/>
                <a:gd name="T24" fmla="*/ 585 w 624"/>
                <a:gd name="T25" fmla="*/ 1231 h 1231"/>
                <a:gd name="T26" fmla="*/ 624 w 624"/>
                <a:gd name="T27" fmla="*/ 1230 h 1231"/>
                <a:gd name="T28" fmla="*/ 528 w 624"/>
                <a:gd name="T29" fmla="*/ 114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4" h="1231">
                  <a:moveTo>
                    <a:pt x="528" y="1145"/>
                  </a:moveTo>
                  <a:cubicBezTo>
                    <a:pt x="600" y="1064"/>
                    <a:pt x="600" y="1064"/>
                    <a:pt x="600" y="1064"/>
                  </a:cubicBezTo>
                  <a:cubicBezTo>
                    <a:pt x="595" y="1064"/>
                    <a:pt x="590" y="1064"/>
                    <a:pt x="585" y="1064"/>
                  </a:cubicBezTo>
                  <a:cubicBezTo>
                    <a:pt x="354" y="1064"/>
                    <a:pt x="166" y="877"/>
                    <a:pt x="166" y="646"/>
                  </a:cubicBezTo>
                  <a:cubicBezTo>
                    <a:pt x="166" y="473"/>
                    <a:pt x="271" y="324"/>
                    <a:pt x="421" y="261"/>
                  </a:cubicBezTo>
                  <a:cubicBezTo>
                    <a:pt x="421" y="328"/>
                    <a:pt x="421" y="328"/>
                    <a:pt x="421" y="328"/>
                  </a:cubicBezTo>
                  <a:cubicBezTo>
                    <a:pt x="503" y="235"/>
                    <a:pt x="503" y="235"/>
                    <a:pt x="503" y="235"/>
                  </a:cubicBezTo>
                  <a:cubicBezTo>
                    <a:pt x="584" y="144"/>
                    <a:pt x="584" y="144"/>
                    <a:pt x="584" y="144"/>
                  </a:cubicBezTo>
                  <a:cubicBezTo>
                    <a:pt x="497" y="67"/>
                    <a:pt x="497" y="67"/>
                    <a:pt x="497" y="67"/>
                  </a:cubicBezTo>
                  <a:cubicBezTo>
                    <a:pt x="421" y="0"/>
                    <a:pt x="421" y="0"/>
                    <a:pt x="421" y="0"/>
                  </a:cubicBezTo>
                  <a:cubicBezTo>
                    <a:pt x="421" y="84"/>
                    <a:pt x="421" y="84"/>
                    <a:pt x="421" y="84"/>
                  </a:cubicBezTo>
                  <a:cubicBezTo>
                    <a:pt x="177" y="155"/>
                    <a:pt x="0" y="380"/>
                    <a:pt x="0" y="646"/>
                  </a:cubicBezTo>
                  <a:cubicBezTo>
                    <a:pt x="0" y="969"/>
                    <a:pt x="262" y="1231"/>
                    <a:pt x="585" y="1231"/>
                  </a:cubicBezTo>
                  <a:cubicBezTo>
                    <a:pt x="598" y="1231"/>
                    <a:pt x="611" y="1230"/>
                    <a:pt x="624" y="1230"/>
                  </a:cubicBezTo>
                  <a:lnTo>
                    <a:pt x="528" y="1145"/>
                  </a:lnTo>
                  <a:close/>
                </a:path>
              </a:pathLst>
            </a:custGeom>
            <a:solidFill>
              <a:srgbClr val="C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p:nvSpPr>
          <p:spPr bwMode="auto">
            <a:xfrm>
              <a:off x="4462463" y="407988"/>
              <a:ext cx="2303463" cy="4586287"/>
            </a:xfrm>
            <a:custGeom>
              <a:avLst/>
              <a:gdLst>
                <a:gd name="T0" fmla="*/ 29 w 614"/>
                <a:gd name="T1" fmla="*/ 0 h 1223"/>
                <a:gd name="T2" fmla="*/ 0 w 614"/>
                <a:gd name="T3" fmla="*/ 1 h 1223"/>
                <a:gd name="T4" fmla="*/ 87 w 614"/>
                <a:gd name="T5" fmla="*/ 78 h 1223"/>
                <a:gd name="T6" fmla="*/ 8 w 614"/>
                <a:gd name="T7" fmla="*/ 168 h 1223"/>
                <a:gd name="T8" fmla="*/ 29 w 614"/>
                <a:gd name="T9" fmla="*/ 167 h 1223"/>
                <a:gd name="T10" fmla="*/ 448 w 614"/>
                <a:gd name="T11" fmla="*/ 586 h 1223"/>
                <a:gd name="T12" fmla="*/ 194 w 614"/>
                <a:gd name="T13" fmla="*/ 970 h 1223"/>
                <a:gd name="T14" fmla="*/ 194 w 614"/>
                <a:gd name="T15" fmla="*/ 896 h 1223"/>
                <a:gd name="T16" fmla="*/ 103 w 614"/>
                <a:gd name="T17" fmla="*/ 998 h 1223"/>
                <a:gd name="T18" fmla="*/ 31 w 614"/>
                <a:gd name="T19" fmla="*/ 1079 h 1223"/>
                <a:gd name="T20" fmla="*/ 126 w 614"/>
                <a:gd name="T21" fmla="*/ 1163 h 1223"/>
                <a:gd name="T22" fmla="*/ 194 w 614"/>
                <a:gd name="T23" fmla="*/ 1223 h 1223"/>
                <a:gd name="T24" fmla="*/ 194 w 614"/>
                <a:gd name="T25" fmla="*/ 1147 h 1223"/>
                <a:gd name="T26" fmla="*/ 614 w 614"/>
                <a:gd name="T27" fmla="*/ 586 h 1223"/>
                <a:gd name="T28" fmla="*/ 29 w 614"/>
                <a:gd name="T29" fmla="*/ 0 h 1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4" h="1223">
                  <a:moveTo>
                    <a:pt x="29" y="0"/>
                  </a:moveTo>
                  <a:cubicBezTo>
                    <a:pt x="19" y="0"/>
                    <a:pt x="9" y="1"/>
                    <a:pt x="0" y="1"/>
                  </a:cubicBezTo>
                  <a:cubicBezTo>
                    <a:pt x="87" y="78"/>
                    <a:pt x="87" y="78"/>
                    <a:pt x="87" y="78"/>
                  </a:cubicBezTo>
                  <a:cubicBezTo>
                    <a:pt x="8" y="168"/>
                    <a:pt x="8" y="168"/>
                    <a:pt x="8" y="168"/>
                  </a:cubicBezTo>
                  <a:cubicBezTo>
                    <a:pt x="15" y="167"/>
                    <a:pt x="22" y="167"/>
                    <a:pt x="29" y="167"/>
                  </a:cubicBezTo>
                  <a:cubicBezTo>
                    <a:pt x="260" y="167"/>
                    <a:pt x="448" y="354"/>
                    <a:pt x="448" y="586"/>
                  </a:cubicBezTo>
                  <a:cubicBezTo>
                    <a:pt x="448" y="758"/>
                    <a:pt x="343" y="906"/>
                    <a:pt x="194" y="970"/>
                  </a:cubicBezTo>
                  <a:cubicBezTo>
                    <a:pt x="194" y="896"/>
                    <a:pt x="194" y="896"/>
                    <a:pt x="194" y="896"/>
                  </a:cubicBezTo>
                  <a:cubicBezTo>
                    <a:pt x="103" y="998"/>
                    <a:pt x="103" y="998"/>
                    <a:pt x="103" y="998"/>
                  </a:cubicBezTo>
                  <a:cubicBezTo>
                    <a:pt x="31" y="1079"/>
                    <a:pt x="31" y="1079"/>
                    <a:pt x="31" y="1079"/>
                  </a:cubicBezTo>
                  <a:cubicBezTo>
                    <a:pt x="126" y="1163"/>
                    <a:pt x="126" y="1163"/>
                    <a:pt x="126" y="1163"/>
                  </a:cubicBezTo>
                  <a:cubicBezTo>
                    <a:pt x="194" y="1223"/>
                    <a:pt x="194" y="1223"/>
                    <a:pt x="194" y="1223"/>
                  </a:cubicBezTo>
                  <a:cubicBezTo>
                    <a:pt x="194" y="1147"/>
                    <a:pt x="194" y="1147"/>
                    <a:pt x="194" y="1147"/>
                  </a:cubicBezTo>
                  <a:cubicBezTo>
                    <a:pt x="437" y="1076"/>
                    <a:pt x="614" y="851"/>
                    <a:pt x="614" y="586"/>
                  </a:cubicBezTo>
                  <a:cubicBezTo>
                    <a:pt x="614" y="262"/>
                    <a:pt x="352" y="0"/>
                    <a:pt x="29" y="0"/>
                  </a:cubicBezTo>
                  <a:close/>
                </a:path>
              </a:pathLst>
            </a:custGeom>
            <a:solidFill>
              <a:srgbClr val="C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9" name="Oval 68"/>
          <p:cNvSpPr/>
          <p:nvPr/>
        </p:nvSpPr>
        <p:spPr bwMode="auto">
          <a:xfrm rot="10800000">
            <a:off x="4533395" y="5296279"/>
            <a:ext cx="1259003" cy="1259001"/>
          </a:xfrm>
          <a:prstGeom prst="ellipse">
            <a:avLst/>
          </a:prstGeom>
          <a:solidFill>
            <a:schemeClr val="bg1">
              <a:alpha val="30000"/>
            </a:schemeClr>
          </a:solidFill>
          <a:ln w="22225" cap="rnd" cmpd="sng" algn="ctr">
            <a:solidFill>
              <a:schemeClr val="bg1">
                <a:lumMod val="75000"/>
              </a:schemeClr>
            </a:solidFill>
            <a:prstDash val="sysDot"/>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1219170"/>
            <a:endParaRPr lang="en-US" sz="7500" dirty="0">
              <a:latin typeface="Gill Sans" charset="0"/>
              <a:ea typeface="ヒラギノ角ゴ ProN W3" charset="0"/>
              <a:cs typeface="ヒラギノ角ゴ ProN W3" charset="0"/>
              <a:sym typeface="Gill Sans" charset="0"/>
            </a:endParaRPr>
          </a:p>
        </p:txBody>
      </p:sp>
      <p:grpSp>
        <p:nvGrpSpPr>
          <p:cNvPr id="8" name="Group 7"/>
          <p:cNvGrpSpPr/>
          <p:nvPr/>
        </p:nvGrpSpPr>
        <p:grpSpPr>
          <a:xfrm>
            <a:off x="4677242" y="5446175"/>
            <a:ext cx="945908" cy="945906"/>
            <a:chOff x="3736531" y="3706012"/>
            <a:chExt cx="709431" cy="709430"/>
          </a:xfrm>
        </p:grpSpPr>
        <p:sp>
          <p:nvSpPr>
            <p:cNvPr id="206" name="Oval 205"/>
            <p:cNvSpPr/>
            <p:nvPr/>
          </p:nvSpPr>
          <p:spPr bwMode="auto">
            <a:xfrm rot="10800000">
              <a:off x="3736531" y="3706012"/>
              <a:ext cx="709431" cy="709430"/>
            </a:xfrm>
            <a:prstGeom prst="ellipse">
              <a:avLst/>
            </a:prstGeom>
            <a:solidFill>
              <a:srgbClr val="C00000"/>
            </a:solidFill>
            <a:ln w="38100" cap="rnd" cmpd="sng" algn="ctr">
              <a:noFill/>
              <a:prstDash val="sysDot"/>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1219170"/>
              <a:endParaRPr lang="en-US" sz="7500" dirty="0">
                <a:latin typeface="Gill Sans" charset="0"/>
                <a:ea typeface="ヒラギノ角ゴ ProN W3" charset="0"/>
                <a:cs typeface="ヒラギノ角ゴ ProN W3" charset="0"/>
                <a:sym typeface="Gill Sans" charset="0"/>
              </a:endParaRPr>
            </a:p>
          </p:txBody>
        </p:sp>
        <p:sp>
          <p:nvSpPr>
            <p:cNvPr id="27" name="Freeform 20"/>
            <p:cNvSpPr>
              <a:spLocks noEditPoints="1"/>
            </p:cNvSpPr>
            <p:nvPr/>
          </p:nvSpPr>
          <p:spPr bwMode="auto">
            <a:xfrm>
              <a:off x="3885205" y="3885769"/>
              <a:ext cx="370730" cy="368808"/>
            </a:xfrm>
            <a:custGeom>
              <a:avLst/>
              <a:gdLst>
                <a:gd name="T0" fmla="*/ 37 w 50"/>
                <a:gd name="T1" fmla="*/ 24 h 50"/>
                <a:gd name="T2" fmla="*/ 31 w 50"/>
                <a:gd name="T3" fmla="*/ 23 h 50"/>
                <a:gd name="T4" fmla="*/ 32 w 50"/>
                <a:gd name="T5" fmla="*/ 18 h 50"/>
                <a:gd name="T6" fmla="*/ 37 w 50"/>
                <a:gd name="T7" fmla="*/ 18 h 50"/>
                <a:gd name="T8" fmla="*/ 36 w 50"/>
                <a:gd name="T9" fmla="*/ 18 h 50"/>
                <a:gd name="T10" fmla="*/ 35 w 50"/>
                <a:gd name="T11" fmla="*/ 20 h 50"/>
                <a:gd name="T12" fmla="*/ 36 w 50"/>
                <a:gd name="T13" fmla="*/ 21 h 50"/>
                <a:gd name="T14" fmla="*/ 37 w 50"/>
                <a:gd name="T15" fmla="*/ 21 h 50"/>
                <a:gd name="T16" fmla="*/ 38 w 50"/>
                <a:gd name="T17" fmla="*/ 20 h 50"/>
                <a:gd name="T18" fmla="*/ 37 w 50"/>
                <a:gd name="T19" fmla="*/ 24 h 50"/>
                <a:gd name="T20" fmla="*/ 48 w 50"/>
                <a:gd name="T21" fmla="*/ 1 h 50"/>
                <a:gd name="T22" fmla="*/ 46 w 50"/>
                <a:gd name="T23" fmla="*/ 0 h 50"/>
                <a:gd name="T24" fmla="*/ 45 w 50"/>
                <a:gd name="T25" fmla="*/ 2 h 50"/>
                <a:gd name="T26" fmla="*/ 39 w 50"/>
                <a:gd name="T27" fmla="*/ 16 h 50"/>
                <a:gd name="T28" fmla="*/ 38 w 50"/>
                <a:gd name="T29" fmla="*/ 14 h 50"/>
                <a:gd name="T30" fmla="*/ 35 w 50"/>
                <a:gd name="T31" fmla="*/ 13 h 50"/>
                <a:gd name="T32" fmla="*/ 27 w 50"/>
                <a:gd name="T33" fmla="*/ 13 h 50"/>
                <a:gd name="T34" fmla="*/ 25 w 50"/>
                <a:gd name="T35" fmla="*/ 14 h 50"/>
                <a:gd name="T36" fmla="*/ 1 w 50"/>
                <a:gd name="T37" fmla="*/ 30 h 50"/>
                <a:gd name="T38" fmla="*/ 1 w 50"/>
                <a:gd name="T39" fmla="*/ 34 h 50"/>
                <a:gd name="T40" fmla="*/ 11 w 50"/>
                <a:gd name="T41" fmla="*/ 49 h 50"/>
                <a:gd name="T42" fmla="*/ 14 w 50"/>
                <a:gd name="T43" fmla="*/ 49 h 50"/>
                <a:gd name="T44" fmla="*/ 38 w 50"/>
                <a:gd name="T45" fmla="*/ 33 h 50"/>
                <a:gd name="T46" fmla="*/ 40 w 50"/>
                <a:gd name="T47" fmla="*/ 30 h 50"/>
                <a:gd name="T48" fmla="*/ 42 w 50"/>
                <a:gd name="T49" fmla="*/ 23 h 50"/>
                <a:gd name="T50" fmla="*/ 42 w 50"/>
                <a:gd name="T51" fmla="*/ 20 h 50"/>
                <a:gd name="T52" fmla="*/ 41 w 50"/>
                <a:gd name="T53" fmla="*/ 19 h 50"/>
                <a:gd name="T54" fmla="*/ 48 w 50"/>
                <a:gd name="T55" fmla="*/ 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0" h="50">
                  <a:moveTo>
                    <a:pt x="37" y="24"/>
                  </a:moveTo>
                  <a:cubicBezTo>
                    <a:pt x="35" y="25"/>
                    <a:pt x="32" y="25"/>
                    <a:pt x="31" y="23"/>
                  </a:cubicBezTo>
                  <a:cubicBezTo>
                    <a:pt x="30" y="21"/>
                    <a:pt x="30" y="19"/>
                    <a:pt x="32" y="18"/>
                  </a:cubicBezTo>
                  <a:cubicBezTo>
                    <a:pt x="34" y="17"/>
                    <a:pt x="35" y="17"/>
                    <a:pt x="37" y="18"/>
                  </a:cubicBezTo>
                  <a:cubicBezTo>
                    <a:pt x="36" y="18"/>
                    <a:pt x="36" y="18"/>
                    <a:pt x="36" y="18"/>
                  </a:cubicBezTo>
                  <a:cubicBezTo>
                    <a:pt x="35" y="19"/>
                    <a:pt x="35" y="20"/>
                    <a:pt x="35" y="20"/>
                  </a:cubicBezTo>
                  <a:cubicBezTo>
                    <a:pt x="35" y="21"/>
                    <a:pt x="36" y="21"/>
                    <a:pt x="36" y="21"/>
                  </a:cubicBezTo>
                  <a:cubicBezTo>
                    <a:pt x="36" y="21"/>
                    <a:pt x="37" y="21"/>
                    <a:pt x="37" y="21"/>
                  </a:cubicBezTo>
                  <a:cubicBezTo>
                    <a:pt x="37" y="21"/>
                    <a:pt x="38" y="21"/>
                    <a:pt x="38" y="20"/>
                  </a:cubicBezTo>
                  <a:cubicBezTo>
                    <a:pt x="39" y="22"/>
                    <a:pt x="38" y="23"/>
                    <a:pt x="37" y="24"/>
                  </a:cubicBezTo>
                  <a:close/>
                  <a:moveTo>
                    <a:pt x="48" y="1"/>
                  </a:moveTo>
                  <a:cubicBezTo>
                    <a:pt x="47" y="0"/>
                    <a:pt x="46" y="0"/>
                    <a:pt x="46" y="0"/>
                  </a:cubicBezTo>
                  <a:cubicBezTo>
                    <a:pt x="45" y="0"/>
                    <a:pt x="45" y="1"/>
                    <a:pt x="45" y="2"/>
                  </a:cubicBezTo>
                  <a:cubicBezTo>
                    <a:pt x="47" y="8"/>
                    <a:pt x="43" y="13"/>
                    <a:pt x="39" y="16"/>
                  </a:cubicBezTo>
                  <a:cubicBezTo>
                    <a:pt x="38" y="14"/>
                    <a:pt x="38" y="14"/>
                    <a:pt x="38" y="14"/>
                  </a:cubicBezTo>
                  <a:cubicBezTo>
                    <a:pt x="37" y="13"/>
                    <a:pt x="36" y="13"/>
                    <a:pt x="35" y="13"/>
                  </a:cubicBezTo>
                  <a:cubicBezTo>
                    <a:pt x="27" y="13"/>
                    <a:pt x="27" y="13"/>
                    <a:pt x="27" y="13"/>
                  </a:cubicBezTo>
                  <a:cubicBezTo>
                    <a:pt x="27" y="13"/>
                    <a:pt x="25" y="13"/>
                    <a:pt x="25" y="14"/>
                  </a:cubicBezTo>
                  <a:cubicBezTo>
                    <a:pt x="1" y="30"/>
                    <a:pt x="1" y="30"/>
                    <a:pt x="1" y="30"/>
                  </a:cubicBezTo>
                  <a:cubicBezTo>
                    <a:pt x="0" y="31"/>
                    <a:pt x="0" y="33"/>
                    <a:pt x="1" y="34"/>
                  </a:cubicBezTo>
                  <a:cubicBezTo>
                    <a:pt x="11" y="49"/>
                    <a:pt x="11" y="49"/>
                    <a:pt x="11" y="49"/>
                  </a:cubicBezTo>
                  <a:cubicBezTo>
                    <a:pt x="12" y="50"/>
                    <a:pt x="13" y="50"/>
                    <a:pt x="14" y="49"/>
                  </a:cubicBezTo>
                  <a:cubicBezTo>
                    <a:pt x="38" y="33"/>
                    <a:pt x="38" y="33"/>
                    <a:pt x="38" y="33"/>
                  </a:cubicBezTo>
                  <a:cubicBezTo>
                    <a:pt x="38" y="32"/>
                    <a:pt x="39" y="31"/>
                    <a:pt x="40" y="30"/>
                  </a:cubicBezTo>
                  <a:cubicBezTo>
                    <a:pt x="42" y="23"/>
                    <a:pt x="42" y="23"/>
                    <a:pt x="42" y="23"/>
                  </a:cubicBezTo>
                  <a:cubicBezTo>
                    <a:pt x="42" y="22"/>
                    <a:pt x="42" y="21"/>
                    <a:pt x="42" y="20"/>
                  </a:cubicBezTo>
                  <a:cubicBezTo>
                    <a:pt x="41" y="19"/>
                    <a:pt x="41" y="19"/>
                    <a:pt x="41" y="19"/>
                  </a:cubicBezTo>
                  <a:cubicBezTo>
                    <a:pt x="45" y="15"/>
                    <a:pt x="50" y="9"/>
                    <a:pt x="48"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70" name="Oval 69"/>
          <p:cNvSpPr/>
          <p:nvPr/>
        </p:nvSpPr>
        <p:spPr bwMode="auto">
          <a:xfrm rot="10800000">
            <a:off x="6775197" y="5001211"/>
            <a:ext cx="1259003" cy="1259001"/>
          </a:xfrm>
          <a:prstGeom prst="ellipse">
            <a:avLst/>
          </a:prstGeom>
          <a:solidFill>
            <a:schemeClr val="bg1">
              <a:alpha val="30000"/>
            </a:schemeClr>
          </a:solidFill>
          <a:ln w="22225" cap="rnd" cmpd="sng" algn="ctr">
            <a:solidFill>
              <a:schemeClr val="bg1">
                <a:lumMod val="75000"/>
              </a:schemeClr>
            </a:solidFill>
            <a:prstDash val="sysDot"/>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1219170"/>
            <a:endParaRPr lang="en-US" sz="7500" dirty="0">
              <a:latin typeface="Gill Sans" charset="0"/>
              <a:ea typeface="ヒラギノ角ゴ ProN W3" charset="0"/>
              <a:cs typeface="ヒラギノ角ゴ ProN W3" charset="0"/>
              <a:sym typeface="Gill Sans" charset="0"/>
            </a:endParaRPr>
          </a:p>
        </p:txBody>
      </p:sp>
      <p:grpSp>
        <p:nvGrpSpPr>
          <p:cNvPr id="6" name="Group 5"/>
          <p:cNvGrpSpPr/>
          <p:nvPr/>
        </p:nvGrpSpPr>
        <p:grpSpPr>
          <a:xfrm>
            <a:off x="6919044" y="5151107"/>
            <a:ext cx="945908" cy="945906"/>
            <a:chOff x="5417883" y="3484711"/>
            <a:chExt cx="709431" cy="709430"/>
          </a:xfrm>
        </p:grpSpPr>
        <p:sp>
          <p:nvSpPr>
            <p:cNvPr id="205" name="Oval 204"/>
            <p:cNvSpPr/>
            <p:nvPr/>
          </p:nvSpPr>
          <p:spPr bwMode="auto">
            <a:xfrm rot="10800000">
              <a:off x="5417883" y="3484711"/>
              <a:ext cx="709431" cy="709430"/>
            </a:xfrm>
            <a:prstGeom prst="ellipse">
              <a:avLst/>
            </a:prstGeom>
            <a:solidFill>
              <a:srgbClr val="C00000"/>
            </a:solidFill>
            <a:ln w="38100" cap="rnd" cmpd="sng" algn="ctr">
              <a:noFill/>
              <a:prstDash val="sysDot"/>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1219170"/>
              <a:endParaRPr lang="en-US" sz="7500" dirty="0">
                <a:latin typeface="Gill Sans" charset="0"/>
                <a:ea typeface="ヒラギノ角ゴ ProN W3" charset="0"/>
                <a:cs typeface="ヒラギノ角ゴ ProN W3" charset="0"/>
                <a:sym typeface="Gill Sans" charset="0"/>
              </a:endParaRPr>
            </a:p>
          </p:txBody>
        </p:sp>
        <p:sp>
          <p:nvSpPr>
            <p:cNvPr id="28" name="Freeform 21"/>
            <p:cNvSpPr>
              <a:spLocks noEditPoints="1"/>
            </p:cNvSpPr>
            <p:nvPr/>
          </p:nvSpPr>
          <p:spPr bwMode="auto">
            <a:xfrm>
              <a:off x="5598457" y="3661104"/>
              <a:ext cx="365543" cy="371881"/>
            </a:xfrm>
            <a:custGeom>
              <a:avLst/>
              <a:gdLst>
                <a:gd name="T0" fmla="*/ 3 w 45"/>
                <a:gd name="T1" fmla="*/ 8 h 46"/>
                <a:gd name="T2" fmla="*/ 10 w 45"/>
                <a:gd name="T3" fmla="*/ 8 h 46"/>
                <a:gd name="T4" fmla="*/ 12 w 45"/>
                <a:gd name="T5" fmla="*/ 21 h 46"/>
                <a:gd name="T6" fmla="*/ 3 w 45"/>
                <a:gd name="T7" fmla="*/ 8 h 46"/>
                <a:gd name="T8" fmla="*/ 22 w 45"/>
                <a:gd name="T9" fmla="*/ 3 h 46"/>
                <a:gd name="T10" fmla="*/ 32 w 45"/>
                <a:gd name="T11" fmla="*/ 7 h 46"/>
                <a:gd name="T12" fmla="*/ 22 w 45"/>
                <a:gd name="T13" fmla="*/ 10 h 46"/>
                <a:gd name="T14" fmla="*/ 13 w 45"/>
                <a:gd name="T15" fmla="*/ 7 h 46"/>
                <a:gd name="T16" fmla="*/ 22 w 45"/>
                <a:gd name="T17" fmla="*/ 3 h 46"/>
                <a:gd name="T18" fmla="*/ 32 w 45"/>
                <a:gd name="T19" fmla="*/ 21 h 46"/>
                <a:gd name="T20" fmla="*/ 35 w 45"/>
                <a:gd name="T21" fmla="*/ 8 h 46"/>
                <a:gd name="T22" fmla="*/ 41 w 45"/>
                <a:gd name="T23" fmla="*/ 8 h 46"/>
                <a:gd name="T24" fmla="*/ 32 w 45"/>
                <a:gd name="T25" fmla="*/ 21 h 46"/>
                <a:gd name="T26" fmla="*/ 25 w 45"/>
                <a:gd name="T27" fmla="*/ 34 h 46"/>
                <a:gd name="T28" fmla="*/ 32 w 45"/>
                <a:gd name="T29" fmla="*/ 25 h 46"/>
                <a:gd name="T30" fmla="*/ 45 w 45"/>
                <a:gd name="T31" fmla="*/ 6 h 46"/>
                <a:gd name="T32" fmla="*/ 43 w 45"/>
                <a:gd name="T33" fmla="*/ 4 h 46"/>
                <a:gd name="T34" fmla="*/ 34 w 45"/>
                <a:gd name="T35" fmla="*/ 4 h 46"/>
                <a:gd name="T36" fmla="*/ 22 w 45"/>
                <a:gd name="T37" fmla="*/ 0 h 46"/>
                <a:gd name="T38" fmla="*/ 10 w 45"/>
                <a:gd name="T39" fmla="*/ 4 h 46"/>
                <a:gd name="T40" fmla="*/ 1 w 45"/>
                <a:gd name="T41" fmla="*/ 4 h 46"/>
                <a:gd name="T42" fmla="*/ 0 w 45"/>
                <a:gd name="T43" fmla="*/ 6 h 46"/>
                <a:gd name="T44" fmla="*/ 12 w 45"/>
                <a:gd name="T45" fmla="*/ 25 h 46"/>
                <a:gd name="T46" fmla="*/ 19 w 45"/>
                <a:gd name="T47" fmla="*/ 34 h 46"/>
                <a:gd name="T48" fmla="*/ 19 w 45"/>
                <a:gd name="T49" fmla="*/ 37 h 46"/>
                <a:gd name="T50" fmla="*/ 11 w 45"/>
                <a:gd name="T51" fmla="*/ 41 h 46"/>
                <a:gd name="T52" fmla="*/ 22 w 45"/>
                <a:gd name="T53" fmla="*/ 46 h 46"/>
                <a:gd name="T54" fmla="*/ 33 w 45"/>
                <a:gd name="T55" fmla="*/ 41 h 46"/>
                <a:gd name="T56" fmla="*/ 25 w 45"/>
                <a:gd name="T57" fmla="*/ 37 h 46"/>
                <a:gd name="T58" fmla="*/ 25 w 45"/>
                <a:gd name="T59" fmla="*/ 3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5" h="46">
                  <a:moveTo>
                    <a:pt x="3" y="8"/>
                  </a:moveTo>
                  <a:cubicBezTo>
                    <a:pt x="10" y="8"/>
                    <a:pt x="10" y="8"/>
                    <a:pt x="10" y="8"/>
                  </a:cubicBezTo>
                  <a:cubicBezTo>
                    <a:pt x="10" y="14"/>
                    <a:pt x="11" y="18"/>
                    <a:pt x="12" y="21"/>
                  </a:cubicBezTo>
                  <a:cubicBezTo>
                    <a:pt x="8" y="18"/>
                    <a:pt x="4" y="15"/>
                    <a:pt x="3" y="8"/>
                  </a:cubicBezTo>
                  <a:close/>
                  <a:moveTo>
                    <a:pt x="22" y="3"/>
                  </a:moveTo>
                  <a:cubicBezTo>
                    <a:pt x="29" y="3"/>
                    <a:pt x="32" y="6"/>
                    <a:pt x="32" y="7"/>
                  </a:cubicBezTo>
                  <a:cubicBezTo>
                    <a:pt x="32" y="8"/>
                    <a:pt x="29" y="10"/>
                    <a:pt x="22" y="10"/>
                  </a:cubicBezTo>
                  <a:cubicBezTo>
                    <a:pt x="15" y="10"/>
                    <a:pt x="13" y="8"/>
                    <a:pt x="13" y="7"/>
                  </a:cubicBezTo>
                  <a:cubicBezTo>
                    <a:pt x="13" y="6"/>
                    <a:pt x="15" y="3"/>
                    <a:pt x="22" y="3"/>
                  </a:cubicBezTo>
                  <a:close/>
                  <a:moveTo>
                    <a:pt x="32" y="21"/>
                  </a:moveTo>
                  <a:cubicBezTo>
                    <a:pt x="34" y="18"/>
                    <a:pt x="35" y="14"/>
                    <a:pt x="35" y="8"/>
                  </a:cubicBezTo>
                  <a:cubicBezTo>
                    <a:pt x="41" y="8"/>
                    <a:pt x="41" y="8"/>
                    <a:pt x="41" y="8"/>
                  </a:cubicBezTo>
                  <a:cubicBezTo>
                    <a:pt x="41" y="15"/>
                    <a:pt x="37" y="18"/>
                    <a:pt x="32" y="21"/>
                  </a:cubicBezTo>
                  <a:close/>
                  <a:moveTo>
                    <a:pt x="25" y="34"/>
                  </a:moveTo>
                  <a:cubicBezTo>
                    <a:pt x="25" y="30"/>
                    <a:pt x="28" y="28"/>
                    <a:pt x="32" y="25"/>
                  </a:cubicBezTo>
                  <a:cubicBezTo>
                    <a:pt x="38" y="21"/>
                    <a:pt x="45" y="17"/>
                    <a:pt x="45" y="6"/>
                  </a:cubicBezTo>
                  <a:cubicBezTo>
                    <a:pt x="45" y="5"/>
                    <a:pt x="44" y="4"/>
                    <a:pt x="43" y="4"/>
                  </a:cubicBezTo>
                  <a:cubicBezTo>
                    <a:pt x="34" y="4"/>
                    <a:pt x="34" y="4"/>
                    <a:pt x="34" y="4"/>
                  </a:cubicBezTo>
                  <a:cubicBezTo>
                    <a:pt x="33" y="2"/>
                    <a:pt x="30" y="0"/>
                    <a:pt x="22" y="0"/>
                  </a:cubicBezTo>
                  <a:cubicBezTo>
                    <a:pt x="15" y="0"/>
                    <a:pt x="11" y="2"/>
                    <a:pt x="10" y="4"/>
                  </a:cubicBezTo>
                  <a:cubicBezTo>
                    <a:pt x="1" y="4"/>
                    <a:pt x="1" y="4"/>
                    <a:pt x="1" y="4"/>
                  </a:cubicBezTo>
                  <a:cubicBezTo>
                    <a:pt x="0" y="4"/>
                    <a:pt x="0" y="5"/>
                    <a:pt x="0" y="6"/>
                  </a:cubicBezTo>
                  <a:cubicBezTo>
                    <a:pt x="0" y="17"/>
                    <a:pt x="6" y="21"/>
                    <a:pt x="12" y="25"/>
                  </a:cubicBezTo>
                  <a:cubicBezTo>
                    <a:pt x="16" y="28"/>
                    <a:pt x="19" y="30"/>
                    <a:pt x="19" y="34"/>
                  </a:cubicBezTo>
                  <a:cubicBezTo>
                    <a:pt x="19" y="37"/>
                    <a:pt x="19" y="37"/>
                    <a:pt x="19" y="37"/>
                  </a:cubicBezTo>
                  <a:cubicBezTo>
                    <a:pt x="15" y="38"/>
                    <a:pt x="11" y="39"/>
                    <a:pt x="11" y="41"/>
                  </a:cubicBezTo>
                  <a:cubicBezTo>
                    <a:pt x="11" y="44"/>
                    <a:pt x="16" y="46"/>
                    <a:pt x="22" y="46"/>
                  </a:cubicBezTo>
                  <a:cubicBezTo>
                    <a:pt x="28" y="46"/>
                    <a:pt x="33" y="44"/>
                    <a:pt x="33" y="41"/>
                  </a:cubicBezTo>
                  <a:cubicBezTo>
                    <a:pt x="33" y="39"/>
                    <a:pt x="30" y="38"/>
                    <a:pt x="25" y="37"/>
                  </a:cubicBezTo>
                  <a:cubicBezTo>
                    <a:pt x="25" y="34"/>
                    <a:pt x="25" y="34"/>
                    <a:pt x="25" y="3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07" name="Oval 206"/>
          <p:cNvSpPr/>
          <p:nvPr/>
        </p:nvSpPr>
        <p:spPr bwMode="auto">
          <a:xfrm rot="10800000">
            <a:off x="6775197" y="1252246"/>
            <a:ext cx="1259003" cy="1259001"/>
          </a:xfrm>
          <a:prstGeom prst="ellipse">
            <a:avLst/>
          </a:prstGeom>
          <a:solidFill>
            <a:schemeClr val="bg1">
              <a:alpha val="30000"/>
            </a:schemeClr>
          </a:solidFill>
          <a:ln w="22225" cap="rnd" cmpd="sng" algn="ctr">
            <a:solidFill>
              <a:schemeClr val="bg1">
                <a:lumMod val="75000"/>
              </a:schemeClr>
            </a:solidFill>
            <a:prstDash val="sysDot"/>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1219170"/>
            <a:endParaRPr lang="en-US" sz="7500" dirty="0">
              <a:latin typeface="Gill Sans" charset="0"/>
              <a:ea typeface="ヒラギノ角ゴ ProN W3" charset="0"/>
              <a:cs typeface="ヒラギノ角ゴ ProN W3" charset="0"/>
              <a:sym typeface="Gill Sans" charset="0"/>
            </a:endParaRPr>
          </a:p>
        </p:txBody>
      </p:sp>
      <p:grpSp>
        <p:nvGrpSpPr>
          <p:cNvPr id="4" name="Group 3"/>
          <p:cNvGrpSpPr/>
          <p:nvPr/>
        </p:nvGrpSpPr>
        <p:grpSpPr>
          <a:xfrm>
            <a:off x="6919044" y="1402142"/>
            <a:ext cx="945908" cy="945906"/>
            <a:chOff x="5417883" y="672987"/>
            <a:chExt cx="709431" cy="709430"/>
          </a:xfrm>
        </p:grpSpPr>
        <p:sp>
          <p:nvSpPr>
            <p:cNvPr id="208" name="Oval 207"/>
            <p:cNvSpPr/>
            <p:nvPr/>
          </p:nvSpPr>
          <p:spPr bwMode="auto">
            <a:xfrm rot="10800000">
              <a:off x="5417883" y="672987"/>
              <a:ext cx="709431" cy="709430"/>
            </a:xfrm>
            <a:prstGeom prst="ellipse">
              <a:avLst/>
            </a:prstGeom>
            <a:solidFill>
              <a:srgbClr val="C00000"/>
            </a:solidFill>
            <a:ln w="38100" cap="rnd" cmpd="sng" algn="ctr">
              <a:noFill/>
              <a:prstDash val="sysDot"/>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1219170"/>
              <a:endParaRPr lang="en-US" sz="7500" dirty="0">
                <a:latin typeface="Gill Sans" charset="0"/>
                <a:ea typeface="ヒラギノ角ゴ ProN W3" charset="0"/>
                <a:cs typeface="ヒラギノ角ゴ ProN W3" charset="0"/>
                <a:sym typeface="Gill Sans" charset="0"/>
              </a:endParaRPr>
            </a:p>
          </p:txBody>
        </p:sp>
        <p:sp>
          <p:nvSpPr>
            <p:cNvPr id="29" name="Freeform 22"/>
            <p:cNvSpPr>
              <a:spLocks/>
            </p:cNvSpPr>
            <p:nvPr/>
          </p:nvSpPr>
          <p:spPr bwMode="auto">
            <a:xfrm>
              <a:off x="5553789" y="817699"/>
              <a:ext cx="399351" cy="397238"/>
            </a:xfrm>
            <a:custGeom>
              <a:avLst/>
              <a:gdLst>
                <a:gd name="T0" fmla="*/ 14 w 49"/>
                <a:gd name="T1" fmla="*/ 49 h 49"/>
                <a:gd name="T2" fmla="*/ 5 w 49"/>
                <a:gd name="T3" fmla="*/ 46 h 49"/>
                <a:gd name="T4" fmla="*/ 6 w 49"/>
                <a:gd name="T5" fmla="*/ 28 h 49"/>
                <a:gd name="T6" fmla="*/ 31 w 49"/>
                <a:gd name="T7" fmla="*/ 3 h 49"/>
                <a:gd name="T8" fmla="*/ 39 w 49"/>
                <a:gd name="T9" fmla="*/ 0 h 49"/>
                <a:gd name="T10" fmla="*/ 46 w 49"/>
                <a:gd name="T11" fmla="*/ 7 h 49"/>
                <a:gd name="T12" fmla="*/ 43 w 49"/>
                <a:gd name="T13" fmla="*/ 15 h 49"/>
                <a:gd name="T14" fmla="*/ 19 w 49"/>
                <a:gd name="T15" fmla="*/ 39 h 49"/>
                <a:gd name="T16" fmla="*/ 15 w 49"/>
                <a:gd name="T17" fmla="*/ 42 h 49"/>
                <a:gd name="T18" fmla="*/ 11 w 49"/>
                <a:gd name="T19" fmla="*/ 40 h 49"/>
                <a:gd name="T20" fmla="*/ 12 w 49"/>
                <a:gd name="T21" fmla="*/ 32 h 49"/>
                <a:gd name="T22" fmla="*/ 28 w 49"/>
                <a:gd name="T23" fmla="*/ 15 h 49"/>
                <a:gd name="T24" fmla="*/ 31 w 49"/>
                <a:gd name="T25" fmla="*/ 15 h 49"/>
                <a:gd name="T26" fmla="*/ 31 w 49"/>
                <a:gd name="T27" fmla="*/ 18 h 49"/>
                <a:gd name="T28" fmla="*/ 14 w 49"/>
                <a:gd name="T29" fmla="*/ 34 h 49"/>
                <a:gd name="T30" fmla="*/ 13 w 49"/>
                <a:gd name="T31" fmla="*/ 38 h 49"/>
                <a:gd name="T32" fmla="*/ 14 w 49"/>
                <a:gd name="T33" fmla="*/ 38 h 49"/>
                <a:gd name="T34" fmla="*/ 17 w 49"/>
                <a:gd name="T35" fmla="*/ 37 h 49"/>
                <a:gd name="T36" fmla="*/ 40 w 49"/>
                <a:gd name="T37" fmla="*/ 13 h 49"/>
                <a:gd name="T38" fmla="*/ 42 w 49"/>
                <a:gd name="T39" fmla="*/ 8 h 49"/>
                <a:gd name="T40" fmla="*/ 38 w 49"/>
                <a:gd name="T41" fmla="*/ 4 h 49"/>
                <a:gd name="T42" fmla="*/ 33 w 49"/>
                <a:gd name="T43" fmla="*/ 6 h 49"/>
                <a:gd name="T44" fmla="*/ 8 w 49"/>
                <a:gd name="T45" fmla="*/ 30 h 49"/>
                <a:gd name="T46" fmla="*/ 8 w 49"/>
                <a:gd name="T47" fmla="*/ 43 h 49"/>
                <a:gd name="T48" fmla="*/ 21 w 49"/>
                <a:gd name="T49" fmla="*/ 43 h 49"/>
                <a:gd name="T50" fmla="*/ 45 w 49"/>
                <a:gd name="T51" fmla="*/ 18 h 49"/>
                <a:gd name="T52" fmla="*/ 48 w 49"/>
                <a:gd name="T53" fmla="*/ 18 h 49"/>
                <a:gd name="T54" fmla="*/ 48 w 49"/>
                <a:gd name="T55" fmla="*/ 20 h 49"/>
                <a:gd name="T56" fmla="*/ 23 w 49"/>
                <a:gd name="T57" fmla="*/ 45 h 49"/>
                <a:gd name="T58" fmla="*/ 14 w 49"/>
                <a:gd name="T59"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 h="49">
                  <a:moveTo>
                    <a:pt x="14" y="49"/>
                  </a:moveTo>
                  <a:cubicBezTo>
                    <a:pt x="10" y="49"/>
                    <a:pt x="7" y="48"/>
                    <a:pt x="5" y="46"/>
                  </a:cubicBezTo>
                  <a:cubicBezTo>
                    <a:pt x="1" y="42"/>
                    <a:pt x="0" y="34"/>
                    <a:pt x="6" y="28"/>
                  </a:cubicBezTo>
                  <a:cubicBezTo>
                    <a:pt x="9" y="24"/>
                    <a:pt x="23" y="10"/>
                    <a:pt x="31" y="3"/>
                  </a:cubicBezTo>
                  <a:cubicBezTo>
                    <a:pt x="33" y="1"/>
                    <a:pt x="36" y="0"/>
                    <a:pt x="39" y="0"/>
                  </a:cubicBezTo>
                  <a:cubicBezTo>
                    <a:pt x="42" y="1"/>
                    <a:pt x="45" y="4"/>
                    <a:pt x="46" y="7"/>
                  </a:cubicBezTo>
                  <a:cubicBezTo>
                    <a:pt x="46" y="10"/>
                    <a:pt x="45" y="13"/>
                    <a:pt x="43" y="15"/>
                  </a:cubicBezTo>
                  <a:cubicBezTo>
                    <a:pt x="19" y="39"/>
                    <a:pt x="19" y="39"/>
                    <a:pt x="19" y="39"/>
                  </a:cubicBezTo>
                  <a:cubicBezTo>
                    <a:pt x="18" y="41"/>
                    <a:pt x="16" y="41"/>
                    <a:pt x="15" y="42"/>
                  </a:cubicBezTo>
                  <a:cubicBezTo>
                    <a:pt x="13" y="42"/>
                    <a:pt x="12" y="41"/>
                    <a:pt x="11" y="40"/>
                  </a:cubicBezTo>
                  <a:cubicBezTo>
                    <a:pt x="9" y="38"/>
                    <a:pt x="9" y="35"/>
                    <a:pt x="12" y="32"/>
                  </a:cubicBezTo>
                  <a:cubicBezTo>
                    <a:pt x="28" y="15"/>
                    <a:pt x="28" y="15"/>
                    <a:pt x="28" y="15"/>
                  </a:cubicBezTo>
                  <a:cubicBezTo>
                    <a:pt x="29" y="14"/>
                    <a:pt x="30" y="14"/>
                    <a:pt x="31" y="15"/>
                  </a:cubicBezTo>
                  <a:cubicBezTo>
                    <a:pt x="32" y="16"/>
                    <a:pt x="32" y="17"/>
                    <a:pt x="31" y="18"/>
                  </a:cubicBezTo>
                  <a:cubicBezTo>
                    <a:pt x="14" y="34"/>
                    <a:pt x="14" y="34"/>
                    <a:pt x="14" y="34"/>
                  </a:cubicBezTo>
                  <a:cubicBezTo>
                    <a:pt x="13" y="36"/>
                    <a:pt x="13" y="37"/>
                    <a:pt x="13" y="38"/>
                  </a:cubicBezTo>
                  <a:cubicBezTo>
                    <a:pt x="13" y="38"/>
                    <a:pt x="14" y="38"/>
                    <a:pt x="14" y="38"/>
                  </a:cubicBezTo>
                  <a:cubicBezTo>
                    <a:pt x="15" y="38"/>
                    <a:pt x="16" y="38"/>
                    <a:pt x="17" y="37"/>
                  </a:cubicBezTo>
                  <a:cubicBezTo>
                    <a:pt x="40" y="13"/>
                    <a:pt x="40" y="13"/>
                    <a:pt x="40" y="13"/>
                  </a:cubicBezTo>
                  <a:cubicBezTo>
                    <a:pt x="42" y="11"/>
                    <a:pt x="43" y="9"/>
                    <a:pt x="42" y="8"/>
                  </a:cubicBezTo>
                  <a:cubicBezTo>
                    <a:pt x="42" y="6"/>
                    <a:pt x="40" y="4"/>
                    <a:pt x="38" y="4"/>
                  </a:cubicBezTo>
                  <a:cubicBezTo>
                    <a:pt x="37" y="3"/>
                    <a:pt x="35" y="4"/>
                    <a:pt x="33" y="6"/>
                  </a:cubicBezTo>
                  <a:cubicBezTo>
                    <a:pt x="26" y="13"/>
                    <a:pt x="12" y="27"/>
                    <a:pt x="8" y="30"/>
                  </a:cubicBezTo>
                  <a:cubicBezTo>
                    <a:pt x="3" y="35"/>
                    <a:pt x="5" y="40"/>
                    <a:pt x="8" y="43"/>
                  </a:cubicBezTo>
                  <a:cubicBezTo>
                    <a:pt x="11" y="46"/>
                    <a:pt x="16" y="47"/>
                    <a:pt x="21" y="43"/>
                  </a:cubicBezTo>
                  <a:cubicBezTo>
                    <a:pt x="45" y="18"/>
                    <a:pt x="45" y="18"/>
                    <a:pt x="45" y="18"/>
                  </a:cubicBezTo>
                  <a:cubicBezTo>
                    <a:pt x="46" y="17"/>
                    <a:pt x="47" y="17"/>
                    <a:pt x="48" y="18"/>
                  </a:cubicBezTo>
                  <a:cubicBezTo>
                    <a:pt x="49" y="19"/>
                    <a:pt x="49" y="20"/>
                    <a:pt x="48" y="20"/>
                  </a:cubicBezTo>
                  <a:cubicBezTo>
                    <a:pt x="23" y="45"/>
                    <a:pt x="23" y="45"/>
                    <a:pt x="23" y="45"/>
                  </a:cubicBezTo>
                  <a:cubicBezTo>
                    <a:pt x="20" y="48"/>
                    <a:pt x="17" y="49"/>
                    <a:pt x="14" y="4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72" name="Oval 71"/>
          <p:cNvSpPr/>
          <p:nvPr/>
        </p:nvSpPr>
        <p:spPr bwMode="auto">
          <a:xfrm rot="10800000">
            <a:off x="7599329" y="3038382"/>
            <a:ext cx="1259003" cy="1259001"/>
          </a:xfrm>
          <a:prstGeom prst="ellipse">
            <a:avLst/>
          </a:prstGeom>
          <a:solidFill>
            <a:schemeClr val="bg1">
              <a:alpha val="30000"/>
            </a:schemeClr>
          </a:solidFill>
          <a:ln w="22225" cap="rnd" cmpd="sng" algn="ctr">
            <a:solidFill>
              <a:schemeClr val="bg1">
                <a:lumMod val="75000"/>
              </a:schemeClr>
            </a:solidFill>
            <a:prstDash val="sysDot"/>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1219170"/>
            <a:endParaRPr lang="en-US" sz="7500" dirty="0">
              <a:latin typeface="Gill Sans" charset="0"/>
              <a:ea typeface="ヒラギノ角ゴ ProN W3" charset="0"/>
              <a:cs typeface="ヒラギノ角ゴ ProN W3" charset="0"/>
              <a:sym typeface="Gill Sans" charset="0"/>
            </a:endParaRPr>
          </a:p>
        </p:txBody>
      </p:sp>
      <p:grpSp>
        <p:nvGrpSpPr>
          <p:cNvPr id="5" name="Group 4"/>
          <p:cNvGrpSpPr/>
          <p:nvPr/>
        </p:nvGrpSpPr>
        <p:grpSpPr>
          <a:xfrm>
            <a:off x="7743176" y="3188278"/>
            <a:ext cx="945908" cy="945906"/>
            <a:chOff x="6035982" y="2012589"/>
            <a:chExt cx="709431" cy="709430"/>
          </a:xfrm>
        </p:grpSpPr>
        <p:sp>
          <p:nvSpPr>
            <p:cNvPr id="204" name="Oval 203"/>
            <p:cNvSpPr/>
            <p:nvPr/>
          </p:nvSpPr>
          <p:spPr bwMode="auto">
            <a:xfrm rot="10800000">
              <a:off x="6035982" y="2012589"/>
              <a:ext cx="709431" cy="709430"/>
            </a:xfrm>
            <a:prstGeom prst="ellipse">
              <a:avLst/>
            </a:prstGeom>
            <a:solidFill>
              <a:srgbClr val="C00000"/>
            </a:solidFill>
            <a:ln w="38100" cap="rnd" cmpd="sng" algn="ctr">
              <a:noFill/>
              <a:prstDash val="sysDot"/>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1219170"/>
              <a:endParaRPr lang="en-US" sz="7500" dirty="0">
                <a:latin typeface="Gill Sans" charset="0"/>
                <a:ea typeface="ヒラギノ角ゴ ProN W3" charset="0"/>
                <a:cs typeface="ヒラギノ角ゴ ProN W3" charset="0"/>
                <a:sym typeface="Gill Sans" charset="0"/>
              </a:endParaRPr>
            </a:p>
          </p:txBody>
        </p:sp>
        <p:sp>
          <p:nvSpPr>
            <p:cNvPr id="30" name="Freeform 23"/>
            <p:cNvSpPr>
              <a:spLocks noEditPoints="1"/>
            </p:cNvSpPr>
            <p:nvPr/>
          </p:nvSpPr>
          <p:spPr bwMode="auto">
            <a:xfrm>
              <a:off x="6219321" y="2200102"/>
              <a:ext cx="327510" cy="325397"/>
            </a:xfrm>
            <a:custGeom>
              <a:avLst/>
              <a:gdLst>
                <a:gd name="T0" fmla="*/ 5 w 40"/>
                <a:gd name="T1" fmla="*/ 20 h 40"/>
                <a:gd name="T2" fmla="*/ 0 w 40"/>
                <a:gd name="T3" fmla="*/ 20 h 40"/>
                <a:gd name="T4" fmla="*/ 0 w 40"/>
                <a:gd name="T5" fmla="*/ 35 h 40"/>
                <a:gd name="T6" fmla="*/ 5 w 40"/>
                <a:gd name="T7" fmla="*/ 40 h 40"/>
                <a:gd name="T8" fmla="*/ 20 w 40"/>
                <a:gd name="T9" fmla="*/ 40 h 40"/>
                <a:gd name="T10" fmla="*/ 20 w 40"/>
                <a:gd name="T11" fmla="*/ 35 h 40"/>
                <a:gd name="T12" fmla="*/ 5 w 40"/>
                <a:gd name="T13" fmla="*/ 35 h 40"/>
                <a:gd name="T14" fmla="*/ 5 w 40"/>
                <a:gd name="T15" fmla="*/ 20 h 40"/>
                <a:gd name="T16" fmla="*/ 35 w 40"/>
                <a:gd name="T17" fmla="*/ 25 h 40"/>
                <a:gd name="T18" fmla="*/ 15 w 40"/>
                <a:gd name="T19" fmla="*/ 25 h 40"/>
                <a:gd name="T20" fmla="*/ 15 w 40"/>
                <a:gd name="T21" fmla="*/ 5 h 40"/>
                <a:gd name="T22" fmla="*/ 35 w 40"/>
                <a:gd name="T23" fmla="*/ 5 h 40"/>
                <a:gd name="T24" fmla="*/ 35 w 40"/>
                <a:gd name="T25" fmla="*/ 25 h 40"/>
                <a:gd name="T26" fmla="*/ 35 w 40"/>
                <a:gd name="T27" fmla="*/ 0 h 40"/>
                <a:gd name="T28" fmla="*/ 15 w 40"/>
                <a:gd name="T29" fmla="*/ 0 h 40"/>
                <a:gd name="T30" fmla="*/ 10 w 40"/>
                <a:gd name="T31" fmla="*/ 5 h 40"/>
                <a:gd name="T32" fmla="*/ 10 w 40"/>
                <a:gd name="T33" fmla="*/ 25 h 40"/>
                <a:gd name="T34" fmla="*/ 15 w 40"/>
                <a:gd name="T35" fmla="*/ 30 h 40"/>
                <a:gd name="T36" fmla="*/ 35 w 40"/>
                <a:gd name="T37" fmla="*/ 30 h 40"/>
                <a:gd name="T38" fmla="*/ 40 w 40"/>
                <a:gd name="T39" fmla="*/ 25 h 40"/>
                <a:gd name="T40" fmla="*/ 40 w 40"/>
                <a:gd name="T41" fmla="*/ 5 h 40"/>
                <a:gd name="T42" fmla="*/ 35 w 40"/>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0">
                  <a:moveTo>
                    <a:pt x="5" y="20"/>
                  </a:moveTo>
                  <a:cubicBezTo>
                    <a:pt x="0" y="20"/>
                    <a:pt x="0" y="20"/>
                    <a:pt x="0" y="20"/>
                  </a:cubicBezTo>
                  <a:cubicBezTo>
                    <a:pt x="0" y="35"/>
                    <a:pt x="0" y="35"/>
                    <a:pt x="0" y="35"/>
                  </a:cubicBezTo>
                  <a:cubicBezTo>
                    <a:pt x="0" y="38"/>
                    <a:pt x="2" y="40"/>
                    <a:pt x="5" y="40"/>
                  </a:cubicBezTo>
                  <a:cubicBezTo>
                    <a:pt x="20" y="40"/>
                    <a:pt x="20" y="40"/>
                    <a:pt x="20" y="40"/>
                  </a:cubicBezTo>
                  <a:cubicBezTo>
                    <a:pt x="20" y="35"/>
                    <a:pt x="20" y="35"/>
                    <a:pt x="20" y="35"/>
                  </a:cubicBezTo>
                  <a:cubicBezTo>
                    <a:pt x="5" y="35"/>
                    <a:pt x="5" y="35"/>
                    <a:pt x="5" y="35"/>
                  </a:cubicBezTo>
                  <a:cubicBezTo>
                    <a:pt x="5" y="20"/>
                    <a:pt x="5" y="20"/>
                    <a:pt x="5" y="20"/>
                  </a:cubicBezTo>
                  <a:close/>
                  <a:moveTo>
                    <a:pt x="35" y="25"/>
                  </a:moveTo>
                  <a:cubicBezTo>
                    <a:pt x="15" y="25"/>
                    <a:pt x="15" y="25"/>
                    <a:pt x="15" y="25"/>
                  </a:cubicBezTo>
                  <a:cubicBezTo>
                    <a:pt x="15" y="5"/>
                    <a:pt x="15" y="5"/>
                    <a:pt x="15" y="5"/>
                  </a:cubicBezTo>
                  <a:cubicBezTo>
                    <a:pt x="35" y="5"/>
                    <a:pt x="35" y="5"/>
                    <a:pt x="35" y="5"/>
                  </a:cubicBezTo>
                  <a:cubicBezTo>
                    <a:pt x="35" y="25"/>
                    <a:pt x="35" y="25"/>
                    <a:pt x="35" y="25"/>
                  </a:cubicBezTo>
                  <a:close/>
                  <a:moveTo>
                    <a:pt x="35" y="0"/>
                  </a:moveTo>
                  <a:cubicBezTo>
                    <a:pt x="15" y="0"/>
                    <a:pt x="15" y="0"/>
                    <a:pt x="15" y="0"/>
                  </a:cubicBezTo>
                  <a:cubicBezTo>
                    <a:pt x="12" y="0"/>
                    <a:pt x="10" y="2"/>
                    <a:pt x="10" y="5"/>
                  </a:cubicBezTo>
                  <a:cubicBezTo>
                    <a:pt x="10" y="25"/>
                    <a:pt x="10" y="25"/>
                    <a:pt x="10" y="25"/>
                  </a:cubicBezTo>
                  <a:cubicBezTo>
                    <a:pt x="10" y="28"/>
                    <a:pt x="12" y="30"/>
                    <a:pt x="15" y="30"/>
                  </a:cubicBezTo>
                  <a:cubicBezTo>
                    <a:pt x="35" y="30"/>
                    <a:pt x="35" y="30"/>
                    <a:pt x="35" y="30"/>
                  </a:cubicBezTo>
                  <a:cubicBezTo>
                    <a:pt x="38" y="30"/>
                    <a:pt x="40" y="28"/>
                    <a:pt x="40" y="25"/>
                  </a:cubicBezTo>
                  <a:cubicBezTo>
                    <a:pt x="40" y="5"/>
                    <a:pt x="40" y="5"/>
                    <a:pt x="40" y="5"/>
                  </a:cubicBezTo>
                  <a:cubicBezTo>
                    <a:pt x="40" y="2"/>
                    <a:pt x="38" y="0"/>
                    <a:pt x="3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09" name="Oval 208"/>
          <p:cNvSpPr/>
          <p:nvPr/>
        </p:nvSpPr>
        <p:spPr bwMode="auto">
          <a:xfrm rot="10800000">
            <a:off x="4533395" y="970930"/>
            <a:ext cx="1259003" cy="1259001"/>
          </a:xfrm>
          <a:prstGeom prst="ellipse">
            <a:avLst/>
          </a:prstGeom>
          <a:solidFill>
            <a:schemeClr val="bg1">
              <a:alpha val="30000"/>
            </a:schemeClr>
          </a:solidFill>
          <a:ln w="22225" cap="rnd" cmpd="sng" algn="ctr">
            <a:solidFill>
              <a:schemeClr val="bg1">
                <a:lumMod val="75000"/>
              </a:schemeClr>
            </a:solidFill>
            <a:prstDash val="sysDot"/>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1219170"/>
            <a:endParaRPr lang="en-US" sz="7500" dirty="0">
              <a:solidFill>
                <a:srgbClr val="000000"/>
              </a:solidFill>
              <a:latin typeface="Gill Sans" charset="0"/>
              <a:ea typeface="ヒラギノ角ゴ ProN W3" charset="0"/>
              <a:cs typeface="ヒラギノ角ゴ ProN W3" charset="0"/>
              <a:sym typeface="Gill Sans" charset="0"/>
            </a:endParaRPr>
          </a:p>
        </p:txBody>
      </p:sp>
      <p:grpSp>
        <p:nvGrpSpPr>
          <p:cNvPr id="3" name="Group 2"/>
          <p:cNvGrpSpPr/>
          <p:nvPr/>
        </p:nvGrpSpPr>
        <p:grpSpPr>
          <a:xfrm>
            <a:off x="4677242" y="1120826"/>
            <a:ext cx="945908" cy="945906"/>
            <a:chOff x="3736531" y="540581"/>
            <a:chExt cx="709431" cy="709430"/>
          </a:xfrm>
        </p:grpSpPr>
        <p:sp>
          <p:nvSpPr>
            <p:cNvPr id="210" name="Oval 209"/>
            <p:cNvSpPr/>
            <p:nvPr/>
          </p:nvSpPr>
          <p:spPr bwMode="auto">
            <a:xfrm rot="10800000">
              <a:off x="3736531" y="540581"/>
              <a:ext cx="709431" cy="709430"/>
            </a:xfrm>
            <a:prstGeom prst="ellipse">
              <a:avLst/>
            </a:prstGeom>
            <a:solidFill>
              <a:srgbClr val="C00000"/>
            </a:solidFill>
            <a:ln w="38100" cap="rnd" cmpd="sng" algn="ctr">
              <a:noFill/>
              <a:prstDash val="sysDot"/>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1219170"/>
              <a:endParaRPr lang="en-US" sz="7500" dirty="0">
                <a:latin typeface="Gill Sans" charset="0"/>
                <a:ea typeface="ヒラギノ角ゴ ProN W3" charset="0"/>
                <a:cs typeface="ヒラギノ角ゴ ProN W3" charset="0"/>
                <a:sym typeface="Gill Sans" charset="0"/>
              </a:endParaRPr>
            </a:p>
          </p:txBody>
        </p:sp>
        <p:sp>
          <p:nvSpPr>
            <p:cNvPr id="31" name="Freeform 24"/>
            <p:cNvSpPr>
              <a:spLocks noEditPoints="1"/>
            </p:cNvSpPr>
            <p:nvPr/>
          </p:nvSpPr>
          <p:spPr bwMode="auto">
            <a:xfrm>
              <a:off x="3844874" y="745411"/>
              <a:ext cx="384560" cy="308493"/>
            </a:xfrm>
            <a:custGeom>
              <a:avLst/>
              <a:gdLst>
                <a:gd name="T0" fmla="*/ 16 w 47"/>
                <a:gd name="T1" fmla="*/ 37 h 38"/>
                <a:gd name="T2" fmla="*/ 17 w 47"/>
                <a:gd name="T3" fmla="*/ 37 h 38"/>
                <a:gd name="T4" fmla="*/ 24 w 47"/>
                <a:gd name="T5" fmla="*/ 31 h 38"/>
                <a:gd name="T6" fmla="*/ 16 w 47"/>
                <a:gd name="T7" fmla="*/ 27 h 38"/>
                <a:gd name="T8" fmla="*/ 16 w 47"/>
                <a:gd name="T9" fmla="*/ 37 h 38"/>
                <a:gd name="T10" fmla="*/ 46 w 47"/>
                <a:gd name="T11" fmla="*/ 0 h 38"/>
                <a:gd name="T12" fmla="*/ 1 w 47"/>
                <a:gd name="T13" fmla="*/ 16 h 38"/>
                <a:gd name="T14" fmla="*/ 1 w 47"/>
                <a:gd name="T15" fmla="*/ 17 h 38"/>
                <a:gd name="T16" fmla="*/ 11 w 47"/>
                <a:gd name="T17" fmla="*/ 21 h 38"/>
                <a:gd name="T18" fmla="*/ 11 w 47"/>
                <a:gd name="T19" fmla="*/ 21 h 38"/>
                <a:gd name="T20" fmla="*/ 16 w 47"/>
                <a:gd name="T21" fmla="*/ 23 h 38"/>
                <a:gd name="T22" fmla="*/ 44 w 47"/>
                <a:gd name="T23" fmla="*/ 3 h 38"/>
                <a:gd name="T24" fmla="*/ 44 w 47"/>
                <a:gd name="T25" fmla="*/ 3 h 38"/>
                <a:gd name="T26" fmla="*/ 25 w 47"/>
                <a:gd name="T27" fmla="*/ 25 h 38"/>
                <a:gd name="T28" fmla="*/ 25 w 47"/>
                <a:gd name="T29" fmla="*/ 25 h 38"/>
                <a:gd name="T30" fmla="*/ 24 w 47"/>
                <a:gd name="T31" fmla="*/ 26 h 38"/>
                <a:gd name="T32" fmla="*/ 25 w 47"/>
                <a:gd name="T33" fmla="*/ 27 h 38"/>
                <a:gd name="T34" fmla="*/ 25 w 47"/>
                <a:gd name="T35" fmla="*/ 27 h 38"/>
                <a:gd name="T36" fmla="*/ 38 w 47"/>
                <a:gd name="T37" fmla="*/ 34 h 38"/>
                <a:gd name="T38" fmla="*/ 39 w 47"/>
                <a:gd name="T39" fmla="*/ 33 h 38"/>
                <a:gd name="T40" fmla="*/ 47 w 47"/>
                <a:gd name="T41" fmla="*/ 1 h 38"/>
                <a:gd name="T42" fmla="*/ 46 w 47"/>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 h="38">
                  <a:moveTo>
                    <a:pt x="16" y="37"/>
                  </a:moveTo>
                  <a:cubicBezTo>
                    <a:pt x="16" y="37"/>
                    <a:pt x="17" y="38"/>
                    <a:pt x="17" y="37"/>
                  </a:cubicBezTo>
                  <a:cubicBezTo>
                    <a:pt x="18" y="37"/>
                    <a:pt x="24" y="31"/>
                    <a:pt x="24" y="31"/>
                  </a:cubicBezTo>
                  <a:cubicBezTo>
                    <a:pt x="16" y="27"/>
                    <a:pt x="16" y="27"/>
                    <a:pt x="16" y="27"/>
                  </a:cubicBezTo>
                  <a:cubicBezTo>
                    <a:pt x="16" y="37"/>
                    <a:pt x="16" y="37"/>
                    <a:pt x="16" y="37"/>
                  </a:cubicBezTo>
                  <a:close/>
                  <a:moveTo>
                    <a:pt x="46" y="0"/>
                  </a:moveTo>
                  <a:cubicBezTo>
                    <a:pt x="45" y="1"/>
                    <a:pt x="2" y="16"/>
                    <a:pt x="1" y="16"/>
                  </a:cubicBezTo>
                  <a:cubicBezTo>
                    <a:pt x="1" y="16"/>
                    <a:pt x="0" y="17"/>
                    <a:pt x="1" y="17"/>
                  </a:cubicBezTo>
                  <a:cubicBezTo>
                    <a:pt x="2" y="18"/>
                    <a:pt x="11" y="21"/>
                    <a:pt x="11" y="21"/>
                  </a:cubicBezTo>
                  <a:cubicBezTo>
                    <a:pt x="11" y="21"/>
                    <a:pt x="11" y="21"/>
                    <a:pt x="11" y="21"/>
                  </a:cubicBezTo>
                  <a:cubicBezTo>
                    <a:pt x="16" y="23"/>
                    <a:pt x="16" y="23"/>
                    <a:pt x="16" y="23"/>
                  </a:cubicBezTo>
                  <a:cubicBezTo>
                    <a:pt x="16" y="23"/>
                    <a:pt x="44" y="3"/>
                    <a:pt x="44" y="3"/>
                  </a:cubicBezTo>
                  <a:cubicBezTo>
                    <a:pt x="44" y="3"/>
                    <a:pt x="45" y="3"/>
                    <a:pt x="44" y="3"/>
                  </a:cubicBezTo>
                  <a:cubicBezTo>
                    <a:pt x="44" y="4"/>
                    <a:pt x="25" y="25"/>
                    <a:pt x="25" y="25"/>
                  </a:cubicBezTo>
                  <a:cubicBezTo>
                    <a:pt x="25" y="25"/>
                    <a:pt x="25" y="25"/>
                    <a:pt x="25" y="25"/>
                  </a:cubicBezTo>
                  <a:cubicBezTo>
                    <a:pt x="24" y="26"/>
                    <a:pt x="24" y="26"/>
                    <a:pt x="24" y="26"/>
                  </a:cubicBezTo>
                  <a:cubicBezTo>
                    <a:pt x="25" y="27"/>
                    <a:pt x="25" y="27"/>
                    <a:pt x="25" y="27"/>
                  </a:cubicBezTo>
                  <a:cubicBezTo>
                    <a:pt x="25" y="27"/>
                    <a:pt x="25" y="27"/>
                    <a:pt x="25" y="27"/>
                  </a:cubicBezTo>
                  <a:cubicBezTo>
                    <a:pt x="25" y="27"/>
                    <a:pt x="37" y="33"/>
                    <a:pt x="38" y="34"/>
                  </a:cubicBezTo>
                  <a:cubicBezTo>
                    <a:pt x="38" y="34"/>
                    <a:pt x="39" y="34"/>
                    <a:pt x="39" y="33"/>
                  </a:cubicBezTo>
                  <a:cubicBezTo>
                    <a:pt x="40" y="32"/>
                    <a:pt x="47" y="2"/>
                    <a:pt x="47" y="1"/>
                  </a:cubicBezTo>
                  <a:cubicBezTo>
                    <a:pt x="47" y="1"/>
                    <a:pt x="46" y="0"/>
                    <a:pt x="4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35" name="TextBox 134"/>
          <p:cNvSpPr txBox="1"/>
          <p:nvPr/>
        </p:nvSpPr>
        <p:spPr>
          <a:xfrm>
            <a:off x="5238160" y="3589531"/>
            <a:ext cx="1787669" cy="477054"/>
          </a:xfrm>
          <a:prstGeom prst="rect">
            <a:avLst/>
          </a:prstGeom>
          <a:noFill/>
        </p:spPr>
        <p:txBody>
          <a:bodyPr wrap="non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核心竞争力</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9" name="TextBox 18"/>
          <p:cNvSpPr txBox="1"/>
          <p:nvPr/>
        </p:nvSpPr>
        <p:spPr>
          <a:xfrm>
            <a:off x="1709735" y="3104510"/>
            <a:ext cx="2236510" cy="1477328"/>
          </a:xfrm>
          <a:prstGeom prst="rect">
            <a:avLst/>
          </a:prstGeom>
          <a:noFill/>
        </p:spPr>
        <p:txBody>
          <a:bodyPr wrap="none" rtlCol="0">
            <a:spAutoFit/>
          </a:bodyPr>
          <a:lstStyle/>
          <a:p>
            <a:r>
              <a:rPr lang="zh-CN" altLang="en-US" sz="1000" b="1" dirty="0" smtClean="0">
                <a:latin typeface="微软雅黑" panose="020B0503020204020204" pitchFamily="34" charset="-122"/>
                <a:ea typeface="微软雅黑" panose="020B0503020204020204" pitchFamily="34" charset="-122"/>
              </a:rPr>
              <a:t>在此输入文本内容</a:t>
            </a:r>
            <a:r>
              <a:rPr lang="zh-CN" altLang="en-US" sz="1000" b="1" dirty="0">
                <a:latin typeface="微软雅黑" panose="020B0503020204020204" pitchFamily="34" charset="-122"/>
                <a:ea typeface="微软雅黑" panose="020B0503020204020204" pitchFamily="34" charset="-122"/>
              </a:rPr>
              <a:t>在此输入文本内容</a:t>
            </a:r>
          </a:p>
          <a:p>
            <a:endParaRPr lang="en-US" altLang="zh-CN" sz="1000" b="1" dirty="0" smtClean="0">
              <a:latin typeface="微软雅黑" panose="020B0503020204020204" pitchFamily="34" charset="-122"/>
              <a:ea typeface="微软雅黑" panose="020B0503020204020204" pitchFamily="34" charset="-122"/>
            </a:endParaRPr>
          </a:p>
          <a:p>
            <a:r>
              <a:rPr lang="zh-CN" altLang="en-US" sz="1000" b="1" dirty="0" smtClean="0">
                <a:latin typeface="微软雅黑" panose="020B0503020204020204" pitchFamily="34" charset="-122"/>
                <a:ea typeface="微软雅黑" panose="020B0503020204020204" pitchFamily="34" charset="-122"/>
              </a:rPr>
              <a:t>在此</a:t>
            </a:r>
            <a:r>
              <a:rPr lang="zh-CN" altLang="en-US" sz="1000" b="1" dirty="0">
                <a:latin typeface="微软雅黑" panose="020B0503020204020204" pitchFamily="34" charset="-122"/>
                <a:ea typeface="微软雅黑" panose="020B0503020204020204" pitchFamily="34" charset="-122"/>
              </a:rPr>
              <a:t>输入文本内容在此输入文本内容</a:t>
            </a:r>
          </a:p>
          <a:p>
            <a:endParaRPr lang="en-US" altLang="zh-CN" sz="1000" b="1" dirty="0" smtClean="0">
              <a:latin typeface="微软雅黑" panose="020B0503020204020204" pitchFamily="34" charset="-122"/>
              <a:ea typeface="微软雅黑" panose="020B0503020204020204" pitchFamily="34" charset="-122"/>
            </a:endParaRPr>
          </a:p>
          <a:p>
            <a:r>
              <a:rPr lang="zh-CN" altLang="en-US" sz="1000" b="1" dirty="0" smtClean="0">
                <a:latin typeface="微软雅黑" panose="020B0503020204020204" pitchFamily="34" charset="-122"/>
                <a:ea typeface="微软雅黑" panose="020B0503020204020204" pitchFamily="34" charset="-122"/>
              </a:rPr>
              <a:t>在此</a:t>
            </a:r>
            <a:r>
              <a:rPr lang="zh-CN" altLang="en-US" sz="1000" b="1" dirty="0">
                <a:latin typeface="微软雅黑" panose="020B0503020204020204" pitchFamily="34" charset="-122"/>
                <a:ea typeface="微软雅黑" panose="020B0503020204020204" pitchFamily="34" charset="-122"/>
              </a:rPr>
              <a:t>输入文本内容在此输入文本</a:t>
            </a:r>
            <a:r>
              <a:rPr lang="zh-CN" altLang="en-US" sz="1000" b="1" dirty="0" smtClean="0">
                <a:latin typeface="微软雅黑" panose="020B0503020204020204" pitchFamily="34" charset="-122"/>
                <a:ea typeface="微软雅黑" panose="020B0503020204020204" pitchFamily="34" charset="-122"/>
              </a:rPr>
              <a:t>内容</a:t>
            </a:r>
            <a:endParaRPr lang="en-US" altLang="zh-CN" sz="1000" b="1" dirty="0" smtClean="0">
              <a:latin typeface="微软雅黑" panose="020B0503020204020204" pitchFamily="34" charset="-122"/>
              <a:ea typeface="微软雅黑" panose="020B0503020204020204" pitchFamily="34" charset="-122"/>
            </a:endParaRPr>
          </a:p>
          <a:p>
            <a:endParaRPr lang="en-US" altLang="zh-CN" sz="1000" b="1" dirty="0" smtClean="0">
              <a:latin typeface="微软雅黑" panose="020B0503020204020204" pitchFamily="34" charset="-122"/>
              <a:ea typeface="微软雅黑" panose="020B0503020204020204" pitchFamily="34" charset="-122"/>
            </a:endParaRPr>
          </a:p>
          <a:p>
            <a:r>
              <a:rPr lang="zh-CN" altLang="en-US" sz="1000" b="1" dirty="0" smtClean="0">
                <a:latin typeface="微软雅黑" panose="020B0503020204020204" pitchFamily="34" charset="-122"/>
                <a:ea typeface="微软雅黑" panose="020B0503020204020204" pitchFamily="34" charset="-122"/>
              </a:rPr>
              <a:t>在此</a:t>
            </a:r>
            <a:r>
              <a:rPr lang="zh-CN" altLang="en-US" sz="1000" b="1" dirty="0">
                <a:latin typeface="微软雅黑" panose="020B0503020204020204" pitchFamily="34" charset="-122"/>
                <a:ea typeface="微软雅黑" panose="020B0503020204020204" pitchFamily="34" charset="-122"/>
              </a:rPr>
              <a:t>输入文本内容在此输入文本内容</a:t>
            </a:r>
          </a:p>
          <a:p>
            <a:endParaRPr lang="en-US" altLang="zh-CN" sz="1000" b="1" dirty="0" smtClean="0">
              <a:latin typeface="微软雅黑" panose="020B0503020204020204" pitchFamily="34" charset="-122"/>
              <a:ea typeface="微软雅黑" panose="020B0503020204020204" pitchFamily="34" charset="-122"/>
            </a:endParaRPr>
          </a:p>
          <a:p>
            <a:r>
              <a:rPr lang="zh-CN" altLang="en-US" sz="1000" b="1" dirty="0" smtClean="0">
                <a:latin typeface="微软雅黑" panose="020B0503020204020204" pitchFamily="34" charset="-122"/>
                <a:ea typeface="微软雅黑" panose="020B0503020204020204" pitchFamily="34" charset="-122"/>
              </a:rPr>
              <a:t>在此</a:t>
            </a:r>
            <a:r>
              <a:rPr lang="zh-CN" altLang="en-US" sz="1000" b="1" dirty="0">
                <a:latin typeface="微软雅黑" panose="020B0503020204020204" pitchFamily="34" charset="-122"/>
                <a:ea typeface="微软雅黑" panose="020B0503020204020204" pitchFamily="34" charset="-122"/>
              </a:rPr>
              <a:t>输入文本内容在此输入文本</a:t>
            </a:r>
            <a:r>
              <a:rPr lang="zh-CN" altLang="en-US" sz="1000" b="1" dirty="0" smtClean="0">
                <a:latin typeface="微软雅黑" panose="020B0503020204020204" pitchFamily="34" charset="-122"/>
                <a:ea typeface="微软雅黑" panose="020B0503020204020204" pitchFamily="34" charset="-122"/>
              </a:rPr>
              <a:t>内容</a:t>
            </a:r>
            <a:endParaRPr lang="zh-CN" altLang="en-US" sz="1000" b="1" dirty="0">
              <a:latin typeface="微软雅黑" panose="020B0503020204020204" pitchFamily="34" charset="-122"/>
              <a:ea typeface="微软雅黑" panose="020B0503020204020204" pitchFamily="34" charset="-122"/>
            </a:endParaRPr>
          </a:p>
        </p:txBody>
      </p:sp>
      <p:sp>
        <p:nvSpPr>
          <p:cNvPr id="20" name="TextBox 19"/>
          <p:cNvSpPr txBox="1"/>
          <p:nvPr/>
        </p:nvSpPr>
        <p:spPr>
          <a:xfrm>
            <a:off x="2352674" y="1011205"/>
            <a:ext cx="1600201"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领导能力</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36" name="TextBox 135"/>
          <p:cNvSpPr txBox="1"/>
          <p:nvPr/>
        </p:nvSpPr>
        <p:spPr>
          <a:xfrm>
            <a:off x="2005010" y="1472050"/>
            <a:ext cx="2236510" cy="553998"/>
          </a:xfrm>
          <a:prstGeom prst="rect">
            <a:avLst/>
          </a:prstGeom>
          <a:noFill/>
        </p:spPr>
        <p:txBody>
          <a:bodyPr wrap="none" rtlCol="0">
            <a:spAutoFit/>
          </a:bodyPr>
          <a:lstStyle/>
          <a:p>
            <a:r>
              <a:rPr lang="zh-CN" altLang="en-US" sz="1000" b="1" dirty="0" smtClean="0">
                <a:latin typeface="微软雅黑" panose="020B0503020204020204" pitchFamily="34" charset="-122"/>
                <a:ea typeface="微软雅黑" panose="020B0503020204020204" pitchFamily="34" charset="-122"/>
              </a:rPr>
              <a:t>在此输入文本内容</a:t>
            </a:r>
            <a:r>
              <a:rPr lang="zh-CN" altLang="en-US" sz="1000" b="1" dirty="0">
                <a:latin typeface="微软雅黑" panose="020B0503020204020204" pitchFamily="34" charset="-122"/>
                <a:ea typeface="微软雅黑" panose="020B0503020204020204" pitchFamily="34" charset="-122"/>
              </a:rPr>
              <a:t>在此输入文本内容</a:t>
            </a:r>
          </a:p>
          <a:p>
            <a:endParaRPr lang="en-US" altLang="zh-CN" sz="1000" b="1" dirty="0" smtClean="0">
              <a:latin typeface="微软雅黑" panose="020B0503020204020204" pitchFamily="34" charset="-122"/>
              <a:ea typeface="微软雅黑" panose="020B0503020204020204" pitchFamily="34" charset="-122"/>
            </a:endParaRPr>
          </a:p>
          <a:p>
            <a:r>
              <a:rPr lang="zh-CN" altLang="en-US" sz="1000" b="1" dirty="0" smtClean="0">
                <a:latin typeface="微软雅黑" panose="020B0503020204020204" pitchFamily="34" charset="-122"/>
                <a:ea typeface="微软雅黑" panose="020B0503020204020204" pitchFamily="34" charset="-122"/>
              </a:rPr>
              <a:t>在此</a:t>
            </a:r>
            <a:r>
              <a:rPr lang="zh-CN" altLang="en-US" sz="1000" b="1" dirty="0">
                <a:latin typeface="微软雅黑" panose="020B0503020204020204" pitchFamily="34" charset="-122"/>
                <a:ea typeface="微软雅黑" panose="020B0503020204020204" pitchFamily="34" charset="-122"/>
              </a:rPr>
              <a:t>输入文本内容在此输入文本</a:t>
            </a:r>
            <a:r>
              <a:rPr lang="zh-CN" altLang="en-US" sz="1000" b="1" dirty="0" smtClean="0">
                <a:latin typeface="微软雅黑" panose="020B0503020204020204" pitchFamily="34" charset="-122"/>
                <a:ea typeface="微软雅黑" panose="020B0503020204020204" pitchFamily="34" charset="-122"/>
              </a:rPr>
              <a:t>内容</a:t>
            </a:r>
            <a:endParaRPr lang="zh-CN" altLang="en-US" sz="1000" b="1" dirty="0">
              <a:latin typeface="微软雅黑" panose="020B0503020204020204" pitchFamily="34" charset="-122"/>
              <a:ea typeface="微软雅黑" panose="020B0503020204020204" pitchFamily="34" charset="-122"/>
            </a:endParaRPr>
          </a:p>
        </p:txBody>
      </p:sp>
      <p:sp>
        <p:nvSpPr>
          <p:cNvPr id="137" name="TextBox 136"/>
          <p:cNvSpPr txBox="1"/>
          <p:nvPr/>
        </p:nvSpPr>
        <p:spPr>
          <a:xfrm>
            <a:off x="8207377" y="1187901"/>
            <a:ext cx="2255141"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执行能力</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38" name="TextBox 137"/>
          <p:cNvSpPr txBox="1"/>
          <p:nvPr/>
        </p:nvSpPr>
        <p:spPr>
          <a:xfrm>
            <a:off x="8246170" y="1648746"/>
            <a:ext cx="2236510" cy="553998"/>
          </a:xfrm>
          <a:prstGeom prst="rect">
            <a:avLst/>
          </a:prstGeom>
          <a:noFill/>
        </p:spPr>
        <p:txBody>
          <a:bodyPr wrap="none" rtlCol="0">
            <a:spAutoFit/>
          </a:bodyPr>
          <a:lstStyle/>
          <a:p>
            <a:r>
              <a:rPr lang="zh-CN" altLang="en-US" sz="1000" b="1" dirty="0" smtClean="0">
                <a:latin typeface="微软雅黑" panose="020B0503020204020204" pitchFamily="34" charset="-122"/>
                <a:ea typeface="微软雅黑" panose="020B0503020204020204" pitchFamily="34" charset="-122"/>
              </a:rPr>
              <a:t>在此输入文本内容</a:t>
            </a:r>
            <a:r>
              <a:rPr lang="zh-CN" altLang="en-US" sz="1000" b="1" dirty="0">
                <a:latin typeface="微软雅黑" panose="020B0503020204020204" pitchFamily="34" charset="-122"/>
                <a:ea typeface="微软雅黑" panose="020B0503020204020204" pitchFamily="34" charset="-122"/>
              </a:rPr>
              <a:t>在此输入文本内容</a:t>
            </a:r>
          </a:p>
          <a:p>
            <a:endParaRPr lang="en-US" altLang="zh-CN" sz="1000" b="1" dirty="0" smtClean="0">
              <a:latin typeface="微软雅黑" panose="020B0503020204020204" pitchFamily="34" charset="-122"/>
              <a:ea typeface="微软雅黑" panose="020B0503020204020204" pitchFamily="34" charset="-122"/>
            </a:endParaRPr>
          </a:p>
          <a:p>
            <a:r>
              <a:rPr lang="zh-CN" altLang="en-US" sz="1000" b="1" dirty="0" smtClean="0">
                <a:latin typeface="微软雅黑" panose="020B0503020204020204" pitchFamily="34" charset="-122"/>
                <a:ea typeface="微软雅黑" panose="020B0503020204020204" pitchFamily="34" charset="-122"/>
              </a:rPr>
              <a:t>在此</a:t>
            </a:r>
            <a:r>
              <a:rPr lang="zh-CN" altLang="en-US" sz="1000" b="1" dirty="0">
                <a:latin typeface="微软雅黑" panose="020B0503020204020204" pitchFamily="34" charset="-122"/>
                <a:ea typeface="微软雅黑" panose="020B0503020204020204" pitchFamily="34" charset="-122"/>
              </a:rPr>
              <a:t>输入文本内容在此输入文本</a:t>
            </a:r>
            <a:r>
              <a:rPr lang="zh-CN" altLang="en-US" sz="1000" b="1" dirty="0" smtClean="0">
                <a:latin typeface="微软雅黑" panose="020B0503020204020204" pitchFamily="34" charset="-122"/>
                <a:ea typeface="微软雅黑" panose="020B0503020204020204" pitchFamily="34" charset="-122"/>
              </a:rPr>
              <a:t>内容</a:t>
            </a:r>
            <a:endParaRPr lang="zh-CN" altLang="en-US" sz="1000" b="1" dirty="0">
              <a:latin typeface="微软雅黑" panose="020B0503020204020204" pitchFamily="34" charset="-122"/>
              <a:ea typeface="微软雅黑" panose="020B0503020204020204" pitchFamily="34" charset="-122"/>
            </a:endParaRPr>
          </a:p>
        </p:txBody>
      </p:sp>
      <p:sp>
        <p:nvSpPr>
          <p:cNvPr id="139" name="TextBox 138"/>
          <p:cNvSpPr txBox="1"/>
          <p:nvPr/>
        </p:nvSpPr>
        <p:spPr>
          <a:xfrm>
            <a:off x="9124340" y="3068963"/>
            <a:ext cx="2029436"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团队合作能力</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40" name="TextBox 139"/>
          <p:cNvSpPr txBox="1"/>
          <p:nvPr/>
        </p:nvSpPr>
        <p:spPr>
          <a:xfrm>
            <a:off x="9039307" y="3529808"/>
            <a:ext cx="2236510" cy="553998"/>
          </a:xfrm>
          <a:prstGeom prst="rect">
            <a:avLst/>
          </a:prstGeom>
          <a:noFill/>
        </p:spPr>
        <p:txBody>
          <a:bodyPr wrap="none" rtlCol="0">
            <a:spAutoFit/>
          </a:bodyPr>
          <a:lstStyle/>
          <a:p>
            <a:r>
              <a:rPr lang="zh-CN" altLang="en-US" sz="1000" b="1" dirty="0" smtClean="0">
                <a:latin typeface="微软雅黑" panose="020B0503020204020204" pitchFamily="34" charset="-122"/>
                <a:ea typeface="微软雅黑" panose="020B0503020204020204" pitchFamily="34" charset="-122"/>
              </a:rPr>
              <a:t>在此输入文本内容</a:t>
            </a:r>
            <a:r>
              <a:rPr lang="zh-CN" altLang="en-US" sz="1000" b="1" dirty="0">
                <a:latin typeface="微软雅黑" panose="020B0503020204020204" pitchFamily="34" charset="-122"/>
                <a:ea typeface="微软雅黑" panose="020B0503020204020204" pitchFamily="34" charset="-122"/>
              </a:rPr>
              <a:t>在此输入文本内容</a:t>
            </a:r>
          </a:p>
          <a:p>
            <a:endParaRPr lang="en-US" altLang="zh-CN" sz="1000" b="1" dirty="0" smtClean="0">
              <a:latin typeface="微软雅黑" panose="020B0503020204020204" pitchFamily="34" charset="-122"/>
              <a:ea typeface="微软雅黑" panose="020B0503020204020204" pitchFamily="34" charset="-122"/>
            </a:endParaRPr>
          </a:p>
          <a:p>
            <a:r>
              <a:rPr lang="zh-CN" altLang="en-US" sz="1000" b="1" dirty="0" smtClean="0">
                <a:latin typeface="微软雅黑" panose="020B0503020204020204" pitchFamily="34" charset="-122"/>
                <a:ea typeface="微软雅黑" panose="020B0503020204020204" pitchFamily="34" charset="-122"/>
              </a:rPr>
              <a:t>在此</a:t>
            </a:r>
            <a:r>
              <a:rPr lang="zh-CN" altLang="en-US" sz="1000" b="1" dirty="0">
                <a:latin typeface="微软雅黑" panose="020B0503020204020204" pitchFamily="34" charset="-122"/>
                <a:ea typeface="微软雅黑" panose="020B0503020204020204" pitchFamily="34" charset="-122"/>
              </a:rPr>
              <a:t>输入文本内容在此输入文本</a:t>
            </a:r>
            <a:r>
              <a:rPr lang="zh-CN" altLang="en-US" sz="1000" b="1" dirty="0" smtClean="0">
                <a:latin typeface="微软雅黑" panose="020B0503020204020204" pitchFamily="34" charset="-122"/>
                <a:ea typeface="微软雅黑" panose="020B0503020204020204" pitchFamily="34" charset="-122"/>
              </a:rPr>
              <a:t>内容</a:t>
            </a:r>
            <a:endParaRPr lang="zh-CN" altLang="en-US" sz="1000" b="1" dirty="0">
              <a:latin typeface="微软雅黑" panose="020B0503020204020204" pitchFamily="34" charset="-122"/>
              <a:ea typeface="微软雅黑" panose="020B0503020204020204" pitchFamily="34" charset="-122"/>
            </a:endParaRPr>
          </a:p>
        </p:txBody>
      </p:sp>
      <p:sp>
        <p:nvSpPr>
          <p:cNvPr id="141" name="TextBox 140"/>
          <p:cNvSpPr txBox="1"/>
          <p:nvPr/>
        </p:nvSpPr>
        <p:spPr>
          <a:xfrm>
            <a:off x="8340728" y="5111613"/>
            <a:ext cx="2029436"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专业技能</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42" name="TextBox 141"/>
          <p:cNvSpPr txBox="1"/>
          <p:nvPr/>
        </p:nvSpPr>
        <p:spPr>
          <a:xfrm>
            <a:off x="8274745" y="5572458"/>
            <a:ext cx="2236510" cy="553998"/>
          </a:xfrm>
          <a:prstGeom prst="rect">
            <a:avLst/>
          </a:prstGeom>
          <a:noFill/>
        </p:spPr>
        <p:txBody>
          <a:bodyPr wrap="none" rtlCol="0">
            <a:spAutoFit/>
          </a:bodyPr>
          <a:lstStyle/>
          <a:p>
            <a:r>
              <a:rPr lang="zh-CN" altLang="en-US" sz="1000" b="1" dirty="0" smtClean="0">
                <a:latin typeface="微软雅黑" panose="020B0503020204020204" pitchFamily="34" charset="-122"/>
                <a:ea typeface="微软雅黑" panose="020B0503020204020204" pitchFamily="34" charset="-122"/>
              </a:rPr>
              <a:t>在此输入文本内容</a:t>
            </a:r>
            <a:r>
              <a:rPr lang="zh-CN" altLang="en-US" sz="1000" b="1" dirty="0">
                <a:latin typeface="微软雅黑" panose="020B0503020204020204" pitchFamily="34" charset="-122"/>
                <a:ea typeface="微软雅黑" panose="020B0503020204020204" pitchFamily="34" charset="-122"/>
              </a:rPr>
              <a:t>在此输入文本内容</a:t>
            </a:r>
          </a:p>
          <a:p>
            <a:endParaRPr lang="en-US" altLang="zh-CN" sz="1000" b="1" dirty="0" smtClean="0">
              <a:latin typeface="微软雅黑" panose="020B0503020204020204" pitchFamily="34" charset="-122"/>
              <a:ea typeface="微软雅黑" panose="020B0503020204020204" pitchFamily="34" charset="-122"/>
            </a:endParaRPr>
          </a:p>
          <a:p>
            <a:r>
              <a:rPr lang="zh-CN" altLang="en-US" sz="1000" b="1" dirty="0" smtClean="0">
                <a:latin typeface="微软雅黑" panose="020B0503020204020204" pitchFamily="34" charset="-122"/>
                <a:ea typeface="微软雅黑" panose="020B0503020204020204" pitchFamily="34" charset="-122"/>
              </a:rPr>
              <a:t>在此</a:t>
            </a:r>
            <a:r>
              <a:rPr lang="zh-CN" altLang="en-US" sz="1000" b="1" dirty="0">
                <a:latin typeface="微软雅黑" panose="020B0503020204020204" pitchFamily="34" charset="-122"/>
                <a:ea typeface="微软雅黑" panose="020B0503020204020204" pitchFamily="34" charset="-122"/>
              </a:rPr>
              <a:t>输入文本内容在此输入文本</a:t>
            </a:r>
            <a:r>
              <a:rPr lang="zh-CN" altLang="en-US" sz="1000" b="1" dirty="0" smtClean="0">
                <a:latin typeface="微软雅黑" panose="020B0503020204020204" pitchFamily="34" charset="-122"/>
                <a:ea typeface="微软雅黑" panose="020B0503020204020204" pitchFamily="34" charset="-122"/>
              </a:rPr>
              <a:t>内容</a:t>
            </a:r>
            <a:endParaRPr lang="zh-CN" altLang="en-US" sz="1000" b="1" dirty="0">
              <a:latin typeface="微软雅黑" panose="020B0503020204020204" pitchFamily="34" charset="-122"/>
              <a:ea typeface="微软雅黑" panose="020B0503020204020204" pitchFamily="34" charset="-122"/>
            </a:endParaRPr>
          </a:p>
        </p:txBody>
      </p:sp>
      <p:sp>
        <p:nvSpPr>
          <p:cNvPr id="143" name="TextBox 142"/>
          <p:cNvSpPr txBox="1"/>
          <p:nvPr/>
        </p:nvSpPr>
        <p:spPr>
          <a:xfrm>
            <a:off x="2285999" y="5386298"/>
            <a:ext cx="1600201" cy="369332"/>
          </a:xfrm>
          <a:prstGeom prst="rect">
            <a:avLst/>
          </a:prstGeom>
          <a:noFill/>
        </p:spPr>
        <p:txBody>
          <a:bodyPr wrap="square" rtlCol="0">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成功的欲望</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44" name="TextBox 143"/>
          <p:cNvSpPr txBox="1"/>
          <p:nvPr/>
        </p:nvSpPr>
        <p:spPr>
          <a:xfrm>
            <a:off x="1947860" y="5847143"/>
            <a:ext cx="2236510" cy="553998"/>
          </a:xfrm>
          <a:prstGeom prst="rect">
            <a:avLst/>
          </a:prstGeom>
          <a:noFill/>
        </p:spPr>
        <p:txBody>
          <a:bodyPr wrap="none" rtlCol="0">
            <a:spAutoFit/>
          </a:bodyPr>
          <a:lstStyle/>
          <a:p>
            <a:r>
              <a:rPr lang="zh-CN" altLang="en-US" sz="1000" b="1" dirty="0" smtClean="0">
                <a:latin typeface="微软雅黑" panose="020B0503020204020204" pitchFamily="34" charset="-122"/>
                <a:ea typeface="微软雅黑" panose="020B0503020204020204" pitchFamily="34" charset="-122"/>
              </a:rPr>
              <a:t>在此输入文本内容</a:t>
            </a:r>
            <a:r>
              <a:rPr lang="zh-CN" altLang="en-US" sz="1000" b="1" dirty="0">
                <a:latin typeface="微软雅黑" panose="020B0503020204020204" pitchFamily="34" charset="-122"/>
                <a:ea typeface="微软雅黑" panose="020B0503020204020204" pitchFamily="34" charset="-122"/>
              </a:rPr>
              <a:t>在此输入文本内容</a:t>
            </a:r>
          </a:p>
          <a:p>
            <a:endParaRPr lang="en-US" altLang="zh-CN" sz="1000" b="1" dirty="0" smtClean="0">
              <a:latin typeface="微软雅黑" panose="020B0503020204020204" pitchFamily="34" charset="-122"/>
              <a:ea typeface="微软雅黑" panose="020B0503020204020204" pitchFamily="34" charset="-122"/>
            </a:endParaRPr>
          </a:p>
          <a:p>
            <a:r>
              <a:rPr lang="zh-CN" altLang="en-US" sz="1000" b="1" dirty="0" smtClean="0">
                <a:latin typeface="微软雅黑" panose="020B0503020204020204" pitchFamily="34" charset="-122"/>
                <a:ea typeface="微软雅黑" panose="020B0503020204020204" pitchFamily="34" charset="-122"/>
              </a:rPr>
              <a:t>在此</a:t>
            </a:r>
            <a:r>
              <a:rPr lang="zh-CN" altLang="en-US" sz="1000" b="1" dirty="0">
                <a:latin typeface="微软雅黑" panose="020B0503020204020204" pitchFamily="34" charset="-122"/>
                <a:ea typeface="微软雅黑" panose="020B0503020204020204" pitchFamily="34" charset="-122"/>
              </a:rPr>
              <a:t>输入文本内容在此输入文本</a:t>
            </a:r>
            <a:r>
              <a:rPr lang="zh-CN" altLang="en-US" sz="1000" b="1" dirty="0" smtClean="0">
                <a:latin typeface="微软雅黑" panose="020B0503020204020204" pitchFamily="34" charset="-122"/>
                <a:ea typeface="微软雅黑" panose="020B0503020204020204" pitchFamily="34" charset="-122"/>
              </a:rPr>
              <a:t>内容</a:t>
            </a:r>
            <a:endParaRPr lang="zh-CN" altLang="en-US" sz="1000" b="1" dirty="0">
              <a:latin typeface="微软雅黑" panose="020B0503020204020204" pitchFamily="34" charset="-122"/>
              <a:ea typeface="微软雅黑" panose="020B0503020204020204" pitchFamily="34" charset="-122"/>
            </a:endParaRPr>
          </a:p>
        </p:txBody>
      </p:sp>
      <p:grpSp>
        <p:nvGrpSpPr>
          <p:cNvPr id="50" name="组合 49"/>
          <p:cNvGrpSpPr/>
          <p:nvPr/>
        </p:nvGrpSpPr>
        <p:grpSpPr>
          <a:xfrm>
            <a:off x="-1" y="199301"/>
            <a:ext cx="12192000" cy="562467"/>
            <a:chOff x="-1" y="199301"/>
            <a:chExt cx="12192000" cy="562467"/>
          </a:xfrm>
        </p:grpSpPr>
        <p:sp>
          <p:nvSpPr>
            <p:cNvPr id="53" name="矩形 40"/>
            <p:cNvSpPr>
              <a:spLocks noChangeArrowheads="1"/>
            </p:cNvSpPr>
            <p:nvPr/>
          </p:nvSpPr>
          <p:spPr bwMode="auto">
            <a:xfrm>
              <a:off x="1899138" y="199301"/>
              <a:ext cx="10292861" cy="562467"/>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a:endParaRPr lang="zh-CN" altLang="zh-CN">
                <a:solidFill>
                  <a:srgbClr val="FFFFFF"/>
                </a:solidFill>
                <a:latin typeface="宋体" pitchFamily="2" charset="-122"/>
                <a:sym typeface="宋体" pitchFamily="2" charset="-122"/>
              </a:endParaRPr>
            </a:p>
          </p:txBody>
        </p:sp>
        <p:sp>
          <p:nvSpPr>
            <p:cNvPr id="54" name="直接连接符 41"/>
            <p:cNvSpPr>
              <a:spLocks noChangeShapeType="1"/>
            </p:cNvSpPr>
            <p:nvPr/>
          </p:nvSpPr>
          <p:spPr bwMode="auto">
            <a:xfrm flipH="1">
              <a:off x="1164041" y="199301"/>
              <a:ext cx="223" cy="562467"/>
            </a:xfrm>
            <a:prstGeom prst="line">
              <a:avLst/>
            </a:prstGeom>
            <a:ln>
              <a:headEnd/>
              <a:tailEnd/>
            </a:ln>
            <a:extLst/>
          </p:spPr>
          <p:style>
            <a:lnRef idx="2">
              <a:schemeClr val="dk1"/>
            </a:lnRef>
            <a:fillRef idx="1">
              <a:schemeClr val="lt1"/>
            </a:fillRef>
            <a:effectRef idx="0">
              <a:schemeClr val="dk1"/>
            </a:effectRef>
            <a:fontRef idx="minor">
              <a:schemeClr val="dk1"/>
            </a:fontRef>
          </p:style>
          <p:txBody>
            <a:bodyPr/>
            <a:lstStyle/>
            <a:p>
              <a:endParaRPr lang="zh-CN" altLang="en-US"/>
            </a:p>
          </p:txBody>
        </p:sp>
        <p:sp>
          <p:nvSpPr>
            <p:cNvPr id="55" name="矩形 36"/>
            <p:cNvSpPr>
              <a:spLocks noChangeArrowheads="1"/>
            </p:cNvSpPr>
            <p:nvPr/>
          </p:nvSpPr>
          <p:spPr bwMode="auto">
            <a:xfrm>
              <a:off x="-1" y="199301"/>
              <a:ext cx="1098266" cy="562467"/>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a:endParaRPr lang="zh-CN" altLang="zh-CN">
                <a:solidFill>
                  <a:srgbClr val="FFFFFF"/>
                </a:solidFill>
                <a:latin typeface="宋体" pitchFamily="2" charset="-122"/>
                <a:sym typeface="宋体" pitchFamily="2" charset="-122"/>
              </a:endParaRPr>
            </a:p>
          </p:txBody>
        </p:sp>
        <p:sp>
          <p:nvSpPr>
            <p:cNvPr id="56" name="直接连接符 37"/>
            <p:cNvSpPr>
              <a:spLocks noChangeShapeType="1"/>
            </p:cNvSpPr>
            <p:nvPr/>
          </p:nvSpPr>
          <p:spPr bwMode="auto">
            <a:xfrm>
              <a:off x="1241697" y="199301"/>
              <a:ext cx="3" cy="562467"/>
            </a:xfrm>
            <a:prstGeom prst="line">
              <a:avLst/>
            </a:prstGeom>
            <a:ln>
              <a:headEnd/>
              <a:tailEnd/>
            </a:ln>
            <a:extLst/>
          </p:spPr>
          <p:style>
            <a:lnRef idx="2">
              <a:schemeClr val="dk1"/>
            </a:lnRef>
            <a:fillRef idx="1">
              <a:schemeClr val="lt1"/>
            </a:fillRef>
            <a:effectRef idx="0">
              <a:schemeClr val="dk1"/>
            </a:effectRef>
            <a:fontRef idx="minor">
              <a:schemeClr val="dk1"/>
            </a:fontRef>
          </p:style>
          <p:txBody>
            <a:bodyPr/>
            <a:lstStyle/>
            <a:p>
              <a:endParaRPr lang="zh-CN" altLang="en-US"/>
            </a:p>
          </p:txBody>
        </p:sp>
      </p:grpSp>
      <p:sp>
        <p:nvSpPr>
          <p:cNvPr id="57" name="矩形 3"/>
          <p:cNvSpPr>
            <a:spLocks noChangeArrowheads="1"/>
          </p:cNvSpPr>
          <p:nvPr/>
        </p:nvSpPr>
        <p:spPr bwMode="auto">
          <a:xfrm>
            <a:off x="6905454" y="188730"/>
            <a:ext cx="5176399" cy="5847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headEnd/>
                <a:tailEnd/>
              </a14:hiddenLine>
            </a:ext>
          </a:extLst>
        </p:spPr>
        <p:txBody>
          <a:bodyPr wrap="none" lIns="91431" tIns="45716" rIns="91431" bIns="45716">
            <a:spAutoFit/>
          </a:bodyPr>
          <a:lstStyle/>
          <a:p>
            <a:r>
              <a:rPr lang="zh-CN" altLang="en-US" sz="3200" b="1" dirty="0" smtClean="0">
                <a:latin typeface="微软雅黑" pitchFamily="34" charset="-122"/>
                <a:ea typeface="微软雅黑" pitchFamily="34" charset="-122"/>
                <a:sym typeface="Arial" pitchFamily="34" charset="0"/>
              </a:rPr>
              <a:t>胜任能力</a:t>
            </a:r>
            <a:r>
              <a:rPr lang="en-US" altLang="zh-CN" sz="3200" b="1" dirty="0" smtClean="0">
                <a:latin typeface="微软雅黑" pitchFamily="34" charset="-122"/>
                <a:ea typeface="微软雅黑" pitchFamily="34" charset="-122"/>
                <a:sym typeface="Arial" pitchFamily="34" charset="0"/>
              </a:rPr>
              <a:t>——</a:t>
            </a:r>
            <a:r>
              <a:rPr lang="zh-CN" altLang="en-US" sz="3200" b="1" dirty="0" smtClean="0">
                <a:latin typeface="微软雅黑" pitchFamily="34" charset="-122"/>
                <a:ea typeface="微软雅黑" pitchFamily="34" charset="-122"/>
                <a:sym typeface="Arial" pitchFamily="34" charset="0"/>
              </a:rPr>
              <a:t>年度工作概括</a:t>
            </a:r>
            <a:endParaRPr lang="zh-CN" altLang="en-US" sz="3200" b="1" dirty="0">
              <a:latin typeface="微软雅黑" pitchFamily="34" charset="-122"/>
              <a:ea typeface="微软雅黑" pitchFamily="34" charset="-122"/>
              <a:sym typeface="Arial" pitchFamily="34" charset="0"/>
            </a:endParaRPr>
          </a:p>
        </p:txBody>
      </p:sp>
      <p:sp>
        <p:nvSpPr>
          <p:cNvPr id="58" name="矩形 57"/>
          <p:cNvSpPr/>
          <p:nvPr/>
        </p:nvSpPr>
        <p:spPr>
          <a:xfrm>
            <a:off x="131157" y="236519"/>
            <a:ext cx="888384" cy="477054"/>
          </a:xfrm>
          <a:prstGeom prst="rect">
            <a:avLst/>
          </a:prstGeom>
        </p:spPr>
        <p:txBody>
          <a:bodyPr wrap="none">
            <a:spAutoFit/>
          </a:bodyPr>
          <a:lstStyle/>
          <a:p>
            <a:pPr algn="ctr"/>
            <a:r>
              <a:rPr lang="en-US" altLang="zh-CN" sz="25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icrosoft Yi Baiti" pitchFamily="66" charset="0"/>
                <a:ea typeface="Microsoft Yi Baiti" pitchFamily="66" charset="0"/>
              </a:rPr>
              <a:t>LOGO</a:t>
            </a:r>
            <a:endParaRPr lang="en-US" altLang="zh-CN" sz="25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icrosoft Yi Baiti" pitchFamily="66" charset="0"/>
              <a:ea typeface="Microsoft Yi Baiti" pitchFamily="66" charset="0"/>
            </a:endParaRPr>
          </a:p>
        </p:txBody>
      </p:sp>
    </p:spTree>
    <p:extLst>
      <p:ext uri="{BB962C8B-B14F-4D97-AF65-F5344CB8AC3E}">
        <p14:creationId xmlns:p14="http://schemas.microsoft.com/office/powerpoint/2010/main" xmlns="" val="2782013548"/>
      </p:ext>
    </p:extLst>
  </p:cSld>
  <p:clrMapOvr>
    <a:masterClrMapping/>
  </p:clrMapOvr>
  <mc:AlternateContent xmlns:mc="http://schemas.openxmlformats.org/markup-compatibility/2006">
    <mc:Choice xmlns:p14="http://schemas.microsoft.com/office/powerpoint/2010/main" xmlns="" Requires="p14">
      <p:transition p14:dur="10" advClick="0" advTm="0">
        <p:fade/>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barn(inVertical)">
                                      <p:cBhvr>
                                        <p:cTn id="7" dur="500"/>
                                        <p:tgtEl>
                                          <p:spTgt spid="5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barn(inVertical)">
                                      <p:cBhvr>
                                        <p:cTn id="10" dur="500"/>
                                        <p:tgtEl>
                                          <p:spTgt spid="58"/>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0-#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5"/>
                                        </p:tgtEl>
                                        <p:attrNameLst>
                                          <p:attrName>style.visibility</p:attrName>
                                        </p:attrNameLst>
                                      </p:cBhvr>
                                      <p:to>
                                        <p:strVal val="visible"/>
                                      </p:to>
                                    </p:set>
                                    <p:animEffect transition="in" filter="fade">
                                      <p:cBhvr>
                                        <p:cTn id="29" dur="500"/>
                                        <p:tgtEl>
                                          <p:spTgt spid="135"/>
                                        </p:tgtEl>
                                      </p:cBhvr>
                                    </p:animEffect>
                                  </p:childTnLst>
                                </p:cTn>
                              </p:par>
                            </p:childTnLst>
                          </p:cTn>
                        </p:par>
                        <p:par>
                          <p:cTn id="30" fill="hold">
                            <p:stCondLst>
                              <p:cond delay="2000"/>
                            </p:stCondLst>
                            <p:childTnLst>
                              <p:par>
                                <p:cTn id="31" presetID="10" presetClass="entr" presetSubtype="0" fill="hold" grpId="0" nodeType="afterEffect">
                                  <p:stCondLst>
                                    <p:cond delay="0"/>
                                  </p:stCondLst>
                                  <p:childTnLst>
                                    <p:set>
                                      <p:cBhvr>
                                        <p:cTn id="32" dur="1" fill="hold">
                                          <p:stCondLst>
                                            <p:cond delay="0"/>
                                          </p:stCondLst>
                                        </p:cTn>
                                        <p:tgtEl>
                                          <p:spTgt spid="209"/>
                                        </p:tgtEl>
                                        <p:attrNameLst>
                                          <p:attrName>style.visibility</p:attrName>
                                        </p:attrNameLst>
                                      </p:cBhvr>
                                      <p:to>
                                        <p:strVal val="visible"/>
                                      </p:to>
                                    </p:set>
                                    <p:animEffect transition="in" filter="fade">
                                      <p:cBhvr>
                                        <p:cTn id="33" dur="500"/>
                                        <p:tgtEl>
                                          <p:spTgt spid="209"/>
                                        </p:tgtEl>
                                      </p:cBhvr>
                                    </p:animEffect>
                                  </p:childTnLst>
                                </p:cTn>
                              </p:par>
                              <p:par>
                                <p:cTn id="34" presetID="10" presetClass="entr" presetSubtype="0" fill="hold" nodeType="with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childTnLst>
                          </p:cTn>
                        </p:par>
                        <p:par>
                          <p:cTn id="37" fill="hold">
                            <p:stCondLst>
                              <p:cond delay="2500"/>
                            </p:stCondLst>
                            <p:childTnLst>
                              <p:par>
                                <p:cTn id="38" presetID="10" presetClass="entr" presetSubtype="0" fill="hold" grpId="0" nodeType="after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6"/>
                                        </p:tgtEl>
                                        <p:attrNameLst>
                                          <p:attrName>style.visibility</p:attrName>
                                        </p:attrNameLst>
                                      </p:cBhvr>
                                      <p:to>
                                        <p:strVal val="visible"/>
                                      </p:to>
                                    </p:set>
                                    <p:animEffect transition="in" filter="fade">
                                      <p:cBhvr>
                                        <p:cTn id="43" dur="500"/>
                                        <p:tgtEl>
                                          <p:spTgt spid="136"/>
                                        </p:tgtEl>
                                      </p:cBhvr>
                                    </p:animEffect>
                                  </p:childTnLst>
                                </p:cTn>
                              </p:par>
                            </p:childTnLst>
                          </p:cTn>
                        </p:par>
                        <p:par>
                          <p:cTn id="44" fill="hold">
                            <p:stCondLst>
                              <p:cond delay="3000"/>
                            </p:stCondLst>
                            <p:childTnLst>
                              <p:par>
                                <p:cTn id="45" presetID="22" presetClass="entr" presetSubtype="8" fill="hold" grpId="0"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left)">
                                      <p:cBhvr>
                                        <p:cTn id="47" dur="500"/>
                                        <p:tgtEl>
                                          <p:spTgt spid="22"/>
                                        </p:tgtEl>
                                      </p:cBhvr>
                                    </p:animEffect>
                                  </p:childTnLst>
                                </p:cTn>
                              </p:par>
                            </p:childTnLst>
                          </p:cTn>
                        </p:par>
                        <p:par>
                          <p:cTn id="48" fill="hold">
                            <p:stCondLst>
                              <p:cond delay="3500"/>
                            </p:stCondLst>
                            <p:childTnLst>
                              <p:par>
                                <p:cTn id="49" presetID="10" presetClass="entr" presetSubtype="0" fill="hold" grpId="0" nodeType="afterEffect">
                                  <p:stCondLst>
                                    <p:cond delay="0"/>
                                  </p:stCondLst>
                                  <p:childTnLst>
                                    <p:set>
                                      <p:cBhvr>
                                        <p:cTn id="50" dur="1" fill="hold">
                                          <p:stCondLst>
                                            <p:cond delay="0"/>
                                          </p:stCondLst>
                                        </p:cTn>
                                        <p:tgtEl>
                                          <p:spTgt spid="207"/>
                                        </p:tgtEl>
                                        <p:attrNameLst>
                                          <p:attrName>style.visibility</p:attrName>
                                        </p:attrNameLst>
                                      </p:cBhvr>
                                      <p:to>
                                        <p:strVal val="visible"/>
                                      </p:to>
                                    </p:set>
                                    <p:animEffect transition="in" filter="fade">
                                      <p:cBhvr>
                                        <p:cTn id="51" dur="500"/>
                                        <p:tgtEl>
                                          <p:spTgt spid="207"/>
                                        </p:tgtEl>
                                      </p:cBhvr>
                                    </p:animEffect>
                                  </p:childTnLst>
                                </p:cTn>
                              </p:par>
                              <p:par>
                                <p:cTn id="52" presetID="10" presetClass="entr" presetSubtype="0" fill="hold" nodeType="with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fade">
                                      <p:cBhvr>
                                        <p:cTn id="54" dur="500"/>
                                        <p:tgtEl>
                                          <p:spTgt spid="4"/>
                                        </p:tgtEl>
                                      </p:cBhvr>
                                    </p:animEffect>
                                  </p:childTnLst>
                                </p:cTn>
                              </p:par>
                            </p:childTnLst>
                          </p:cTn>
                        </p:par>
                        <p:par>
                          <p:cTn id="55" fill="hold">
                            <p:stCondLst>
                              <p:cond delay="4000"/>
                            </p:stCondLst>
                            <p:childTnLst>
                              <p:par>
                                <p:cTn id="56" presetID="10" presetClass="entr" presetSubtype="0" fill="hold" grpId="0" nodeType="afterEffect">
                                  <p:stCondLst>
                                    <p:cond delay="0"/>
                                  </p:stCondLst>
                                  <p:childTnLst>
                                    <p:set>
                                      <p:cBhvr>
                                        <p:cTn id="57" dur="1" fill="hold">
                                          <p:stCondLst>
                                            <p:cond delay="0"/>
                                          </p:stCondLst>
                                        </p:cTn>
                                        <p:tgtEl>
                                          <p:spTgt spid="137"/>
                                        </p:tgtEl>
                                        <p:attrNameLst>
                                          <p:attrName>style.visibility</p:attrName>
                                        </p:attrNameLst>
                                      </p:cBhvr>
                                      <p:to>
                                        <p:strVal val="visible"/>
                                      </p:to>
                                    </p:set>
                                    <p:animEffect transition="in" filter="fade">
                                      <p:cBhvr>
                                        <p:cTn id="58" dur="500"/>
                                        <p:tgtEl>
                                          <p:spTgt spid="13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38"/>
                                        </p:tgtEl>
                                        <p:attrNameLst>
                                          <p:attrName>style.visibility</p:attrName>
                                        </p:attrNameLst>
                                      </p:cBhvr>
                                      <p:to>
                                        <p:strVal val="visible"/>
                                      </p:to>
                                    </p:set>
                                    <p:animEffect transition="in" filter="fade">
                                      <p:cBhvr>
                                        <p:cTn id="61" dur="500"/>
                                        <p:tgtEl>
                                          <p:spTgt spid="138"/>
                                        </p:tgtEl>
                                      </p:cBhvr>
                                    </p:animEffect>
                                  </p:childTnLst>
                                </p:cTn>
                              </p:par>
                            </p:childTnLst>
                          </p:cTn>
                        </p:par>
                        <p:par>
                          <p:cTn id="62" fill="hold">
                            <p:stCondLst>
                              <p:cond delay="4500"/>
                            </p:stCondLst>
                            <p:childTnLst>
                              <p:par>
                                <p:cTn id="63" presetID="22" presetClass="entr" presetSubtype="1" fill="hold" grpId="0" nodeType="after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wipe(up)">
                                      <p:cBhvr>
                                        <p:cTn id="65" dur="500"/>
                                        <p:tgtEl>
                                          <p:spTgt spid="21"/>
                                        </p:tgtEl>
                                      </p:cBhvr>
                                    </p:animEffect>
                                  </p:childTnLst>
                                </p:cTn>
                              </p:par>
                            </p:childTnLst>
                          </p:cTn>
                        </p:par>
                        <p:par>
                          <p:cTn id="66" fill="hold">
                            <p:stCondLst>
                              <p:cond delay="5000"/>
                            </p:stCondLst>
                            <p:childTnLst>
                              <p:par>
                                <p:cTn id="67" presetID="10" presetClass="entr" presetSubtype="0" fill="hold" grpId="0" nodeType="afterEffect">
                                  <p:stCondLst>
                                    <p:cond delay="0"/>
                                  </p:stCondLst>
                                  <p:childTnLst>
                                    <p:set>
                                      <p:cBhvr>
                                        <p:cTn id="68" dur="1" fill="hold">
                                          <p:stCondLst>
                                            <p:cond delay="0"/>
                                          </p:stCondLst>
                                        </p:cTn>
                                        <p:tgtEl>
                                          <p:spTgt spid="72"/>
                                        </p:tgtEl>
                                        <p:attrNameLst>
                                          <p:attrName>style.visibility</p:attrName>
                                        </p:attrNameLst>
                                      </p:cBhvr>
                                      <p:to>
                                        <p:strVal val="visible"/>
                                      </p:to>
                                    </p:set>
                                    <p:animEffect transition="in" filter="fade">
                                      <p:cBhvr>
                                        <p:cTn id="69" dur="500"/>
                                        <p:tgtEl>
                                          <p:spTgt spid="72"/>
                                        </p:tgtEl>
                                      </p:cBhvr>
                                    </p:animEffect>
                                  </p:childTnLst>
                                </p:cTn>
                              </p:par>
                              <p:par>
                                <p:cTn id="70" presetID="10" presetClass="entr" presetSubtype="0" fill="hold" nodeType="withEffect">
                                  <p:stCondLst>
                                    <p:cond delay="0"/>
                                  </p:stCondLst>
                                  <p:childTnLst>
                                    <p:set>
                                      <p:cBhvr>
                                        <p:cTn id="71" dur="1" fill="hold">
                                          <p:stCondLst>
                                            <p:cond delay="0"/>
                                          </p:stCondLst>
                                        </p:cTn>
                                        <p:tgtEl>
                                          <p:spTgt spid="5"/>
                                        </p:tgtEl>
                                        <p:attrNameLst>
                                          <p:attrName>style.visibility</p:attrName>
                                        </p:attrNameLst>
                                      </p:cBhvr>
                                      <p:to>
                                        <p:strVal val="visible"/>
                                      </p:to>
                                    </p:set>
                                    <p:animEffect transition="in" filter="fade">
                                      <p:cBhvr>
                                        <p:cTn id="72" dur="500"/>
                                        <p:tgtEl>
                                          <p:spTgt spid="5"/>
                                        </p:tgtEl>
                                      </p:cBhvr>
                                    </p:animEffect>
                                  </p:childTnLst>
                                </p:cTn>
                              </p:par>
                            </p:childTnLst>
                          </p:cTn>
                        </p:par>
                        <p:par>
                          <p:cTn id="73" fill="hold">
                            <p:stCondLst>
                              <p:cond delay="5500"/>
                            </p:stCondLst>
                            <p:childTnLst>
                              <p:par>
                                <p:cTn id="74" presetID="10" presetClass="entr" presetSubtype="0" fill="hold" grpId="0" nodeType="afterEffect">
                                  <p:stCondLst>
                                    <p:cond delay="0"/>
                                  </p:stCondLst>
                                  <p:childTnLst>
                                    <p:set>
                                      <p:cBhvr>
                                        <p:cTn id="75" dur="1" fill="hold">
                                          <p:stCondLst>
                                            <p:cond delay="0"/>
                                          </p:stCondLst>
                                        </p:cTn>
                                        <p:tgtEl>
                                          <p:spTgt spid="139"/>
                                        </p:tgtEl>
                                        <p:attrNameLst>
                                          <p:attrName>style.visibility</p:attrName>
                                        </p:attrNameLst>
                                      </p:cBhvr>
                                      <p:to>
                                        <p:strVal val="visible"/>
                                      </p:to>
                                    </p:set>
                                    <p:animEffect transition="in" filter="fade">
                                      <p:cBhvr>
                                        <p:cTn id="76" dur="500"/>
                                        <p:tgtEl>
                                          <p:spTgt spid="13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40"/>
                                        </p:tgtEl>
                                        <p:attrNameLst>
                                          <p:attrName>style.visibility</p:attrName>
                                        </p:attrNameLst>
                                      </p:cBhvr>
                                      <p:to>
                                        <p:strVal val="visible"/>
                                      </p:to>
                                    </p:set>
                                    <p:animEffect transition="in" filter="fade">
                                      <p:cBhvr>
                                        <p:cTn id="79" dur="500"/>
                                        <p:tgtEl>
                                          <p:spTgt spid="140"/>
                                        </p:tgtEl>
                                      </p:cBhvr>
                                    </p:animEffect>
                                  </p:childTnLst>
                                </p:cTn>
                              </p:par>
                            </p:childTnLst>
                          </p:cTn>
                        </p:par>
                        <p:par>
                          <p:cTn id="80" fill="hold">
                            <p:stCondLst>
                              <p:cond delay="6000"/>
                            </p:stCondLst>
                            <p:childTnLst>
                              <p:par>
                                <p:cTn id="81" presetID="22" presetClass="entr" presetSubtype="1" fill="hold" grpId="0" nodeType="after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wipe(up)">
                                      <p:cBhvr>
                                        <p:cTn id="83" dur="500"/>
                                        <p:tgtEl>
                                          <p:spTgt spid="23"/>
                                        </p:tgtEl>
                                      </p:cBhvr>
                                    </p:animEffect>
                                  </p:childTnLst>
                                </p:cTn>
                              </p:par>
                            </p:childTnLst>
                          </p:cTn>
                        </p:par>
                        <p:par>
                          <p:cTn id="84" fill="hold">
                            <p:stCondLst>
                              <p:cond delay="6500"/>
                            </p:stCondLst>
                            <p:childTnLst>
                              <p:par>
                                <p:cTn id="85" presetID="10" presetClass="entr" presetSubtype="0" fill="hold" grpId="0" nodeType="afterEffect">
                                  <p:stCondLst>
                                    <p:cond delay="0"/>
                                  </p:stCondLst>
                                  <p:childTnLst>
                                    <p:set>
                                      <p:cBhvr>
                                        <p:cTn id="86" dur="1" fill="hold">
                                          <p:stCondLst>
                                            <p:cond delay="0"/>
                                          </p:stCondLst>
                                        </p:cTn>
                                        <p:tgtEl>
                                          <p:spTgt spid="70"/>
                                        </p:tgtEl>
                                        <p:attrNameLst>
                                          <p:attrName>style.visibility</p:attrName>
                                        </p:attrNameLst>
                                      </p:cBhvr>
                                      <p:to>
                                        <p:strVal val="visible"/>
                                      </p:to>
                                    </p:set>
                                    <p:animEffect transition="in" filter="fade">
                                      <p:cBhvr>
                                        <p:cTn id="87" dur="500"/>
                                        <p:tgtEl>
                                          <p:spTgt spid="70"/>
                                        </p:tgtEl>
                                      </p:cBhvr>
                                    </p:animEffect>
                                  </p:childTnLst>
                                </p:cTn>
                              </p:par>
                              <p:par>
                                <p:cTn id="88" presetID="10" presetClass="entr" presetSubtype="0" fill="hold" nodeType="with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500"/>
                                        <p:tgtEl>
                                          <p:spTgt spid="6"/>
                                        </p:tgtEl>
                                      </p:cBhvr>
                                    </p:animEffect>
                                  </p:childTnLst>
                                </p:cTn>
                              </p:par>
                            </p:childTnLst>
                          </p:cTn>
                        </p:par>
                        <p:par>
                          <p:cTn id="91" fill="hold">
                            <p:stCondLst>
                              <p:cond delay="7000"/>
                            </p:stCondLst>
                            <p:childTnLst>
                              <p:par>
                                <p:cTn id="92" presetID="10" presetClass="entr" presetSubtype="0" fill="hold" grpId="0" nodeType="afterEffect">
                                  <p:stCondLst>
                                    <p:cond delay="0"/>
                                  </p:stCondLst>
                                  <p:childTnLst>
                                    <p:set>
                                      <p:cBhvr>
                                        <p:cTn id="93" dur="1" fill="hold">
                                          <p:stCondLst>
                                            <p:cond delay="0"/>
                                          </p:stCondLst>
                                        </p:cTn>
                                        <p:tgtEl>
                                          <p:spTgt spid="141"/>
                                        </p:tgtEl>
                                        <p:attrNameLst>
                                          <p:attrName>style.visibility</p:attrName>
                                        </p:attrNameLst>
                                      </p:cBhvr>
                                      <p:to>
                                        <p:strVal val="visible"/>
                                      </p:to>
                                    </p:set>
                                    <p:animEffect transition="in" filter="fade">
                                      <p:cBhvr>
                                        <p:cTn id="94" dur="500"/>
                                        <p:tgtEl>
                                          <p:spTgt spid="141"/>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42"/>
                                        </p:tgtEl>
                                        <p:attrNameLst>
                                          <p:attrName>style.visibility</p:attrName>
                                        </p:attrNameLst>
                                      </p:cBhvr>
                                      <p:to>
                                        <p:strVal val="visible"/>
                                      </p:to>
                                    </p:set>
                                    <p:animEffect transition="in" filter="fade">
                                      <p:cBhvr>
                                        <p:cTn id="97" dur="500"/>
                                        <p:tgtEl>
                                          <p:spTgt spid="142"/>
                                        </p:tgtEl>
                                      </p:cBhvr>
                                    </p:animEffect>
                                  </p:childTnLst>
                                </p:cTn>
                              </p:par>
                            </p:childTnLst>
                          </p:cTn>
                        </p:par>
                        <p:par>
                          <p:cTn id="98" fill="hold">
                            <p:stCondLst>
                              <p:cond delay="7500"/>
                            </p:stCondLst>
                            <p:childTnLst>
                              <p:par>
                                <p:cTn id="99" presetID="22" presetClass="entr" presetSubtype="2" fill="hold" grpId="0" nodeType="afterEffect">
                                  <p:stCondLst>
                                    <p:cond delay="0"/>
                                  </p:stCondLst>
                                  <p:childTnLst>
                                    <p:set>
                                      <p:cBhvr>
                                        <p:cTn id="100" dur="1" fill="hold">
                                          <p:stCondLst>
                                            <p:cond delay="0"/>
                                          </p:stCondLst>
                                        </p:cTn>
                                        <p:tgtEl>
                                          <p:spTgt spid="24"/>
                                        </p:tgtEl>
                                        <p:attrNameLst>
                                          <p:attrName>style.visibility</p:attrName>
                                        </p:attrNameLst>
                                      </p:cBhvr>
                                      <p:to>
                                        <p:strVal val="visible"/>
                                      </p:to>
                                    </p:set>
                                    <p:animEffect transition="in" filter="wipe(right)">
                                      <p:cBhvr>
                                        <p:cTn id="101" dur="500"/>
                                        <p:tgtEl>
                                          <p:spTgt spid="24"/>
                                        </p:tgtEl>
                                      </p:cBhvr>
                                    </p:animEffect>
                                  </p:childTnLst>
                                </p:cTn>
                              </p:par>
                            </p:childTnLst>
                          </p:cTn>
                        </p:par>
                        <p:par>
                          <p:cTn id="102" fill="hold">
                            <p:stCondLst>
                              <p:cond delay="8000"/>
                            </p:stCondLst>
                            <p:childTnLst>
                              <p:par>
                                <p:cTn id="103" presetID="10" presetClass="entr" presetSubtype="0" fill="hold" grpId="0" nodeType="afterEffect">
                                  <p:stCondLst>
                                    <p:cond delay="0"/>
                                  </p:stCondLst>
                                  <p:childTnLst>
                                    <p:set>
                                      <p:cBhvr>
                                        <p:cTn id="104" dur="1" fill="hold">
                                          <p:stCondLst>
                                            <p:cond delay="0"/>
                                          </p:stCondLst>
                                        </p:cTn>
                                        <p:tgtEl>
                                          <p:spTgt spid="69"/>
                                        </p:tgtEl>
                                        <p:attrNameLst>
                                          <p:attrName>style.visibility</p:attrName>
                                        </p:attrNameLst>
                                      </p:cBhvr>
                                      <p:to>
                                        <p:strVal val="visible"/>
                                      </p:to>
                                    </p:set>
                                    <p:animEffect transition="in" filter="fade">
                                      <p:cBhvr>
                                        <p:cTn id="105" dur="500"/>
                                        <p:tgtEl>
                                          <p:spTgt spid="69"/>
                                        </p:tgtEl>
                                      </p:cBhvr>
                                    </p:animEffect>
                                  </p:childTnLst>
                                </p:cTn>
                              </p:par>
                              <p:par>
                                <p:cTn id="106" presetID="10" presetClass="entr" presetSubtype="0" fill="hold" nodeType="withEffect">
                                  <p:stCondLst>
                                    <p:cond delay="0"/>
                                  </p:stCondLst>
                                  <p:childTnLst>
                                    <p:set>
                                      <p:cBhvr>
                                        <p:cTn id="107" dur="1" fill="hold">
                                          <p:stCondLst>
                                            <p:cond delay="0"/>
                                          </p:stCondLst>
                                        </p:cTn>
                                        <p:tgtEl>
                                          <p:spTgt spid="8"/>
                                        </p:tgtEl>
                                        <p:attrNameLst>
                                          <p:attrName>style.visibility</p:attrName>
                                        </p:attrNameLst>
                                      </p:cBhvr>
                                      <p:to>
                                        <p:strVal val="visible"/>
                                      </p:to>
                                    </p:set>
                                    <p:animEffect transition="in" filter="fade">
                                      <p:cBhvr>
                                        <p:cTn id="108" dur="500"/>
                                        <p:tgtEl>
                                          <p:spTgt spid="8"/>
                                        </p:tgtEl>
                                      </p:cBhvr>
                                    </p:animEffect>
                                  </p:childTnLst>
                                </p:cTn>
                              </p:par>
                            </p:childTnLst>
                          </p:cTn>
                        </p:par>
                        <p:par>
                          <p:cTn id="109" fill="hold">
                            <p:stCondLst>
                              <p:cond delay="8500"/>
                            </p:stCondLst>
                            <p:childTnLst>
                              <p:par>
                                <p:cTn id="110" presetID="10" presetClass="entr" presetSubtype="0" fill="hold" grpId="0" nodeType="afterEffect">
                                  <p:stCondLst>
                                    <p:cond delay="0"/>
                                  </p:stCondLst>
                                  <p:childTnLst>
                                    <p:set>
                                      <p:cBhvr>
                                        <p:cTn id="111" dur="1" fill="hold">
                                          <p:stCondLst>
                                            <p:cond delay="0"/>
                                          </p:stCondLst>
                                        </p:cTn>
                                        <p:tgtEl>
                                          <p:spTgt spid="143"/>
                                        </p:tgtEl>
                                        <p:attrNameLst>
                                          <p:attrName>style.visibility</p:attrName>
                                        </p:attrNameLst>
                                      </p:cBhvr>
                                      <p:to>
                                        <p:strVal val="visible"/>
                                      </p:to>
                                    </p:set>
                                    <p:animEffect transition="in" filter="fade">
                                      <p:cBhvr>
                                        <p:cTn id="112" dur="500"/>
                                        <p:tgtEl>
                                          <p:spTgt spid="143"/>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44"/>
                                        </p:tgtEl>
                                        <p:attrNameLst>
                                          <p:attrName>style.visibility</p:attrName>
                                        </p:attrNameLst>
                                      </p:cBhvr>
                                      <p:to>
                                        <p:strVal val="visible"/>
                                      </p:to>
                                    </p:set>
                                    <p:animEffect transition="in" filter="fade">
                                      <p:cBhvr>
                                        <p:cTn id="115" dur="500"/>
                                        <p:tgtEl>
                                          <p:spTgt spid="144"/>
                                        </p:tgtEl>
                                      </p:cBhvr>
                                    </p:animEffect>
                                  </p:childTnLst>
                                </p:cTn>
                              </p:par>
                              <p:par>
                                <p:cTn id="116" presetID="16" presetClass="entr" presetSubtype="21" fill="hold" grpId="0" nodeType="withEffect">
                                  <p:stCondLst>
                                    <p:cond delay="0"/>
                                  </p:stCondLst>
                                  <p:childTnLst>
                                    <p:set>
                                      <p:cBhvr>
                                        <p:cTn id="117" dur="1" fill="hold">
                                          <p:stCondLst>
                                            <p:cond delay="0"/>
                                          </p:stCondLst>
                                        </p:cTn>
                                        <p:tgtEl>
                                          <p:spTgt spid="57"/>
                                        </p:tgtEl>
                                        <p:attrNameLst>
                                          <p:attrName>style.visibility</p:attrName>
                                        </p:attrNameLst>
                                      </p:cBhvr>
                                      <p:to>
                                        <p:strVal val="visible"/>
                                      </p:to>
                                    </p:set>
                                    <p:animEffect transition="in" filter="barn(inVertical)">
                                      <p:cBhvr>
                                        <p:cTn id="11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11" grpId="0" animBg="1"/>
      <p:bldP spid="12" grpId="0" animBg="1"/>
      <p:bldP spid="69" grpId="0" animBg="1"/>
      <p:bldP spid="70" grpId="0" animBg="1"/>
      <p:bldP spid="207" grpId="0" animBg="1"/>
      <p:bldP spid="72" grpId="0" animBg="1"/>
      <p:bldP spid="209" grpId="0" animBg="1"/>
      <p:bldP spid="135" grpId="0"/>
      <p:bldP spid="19" grpId="0"/>
      <p:bldP spid="20" grpId="0"/>
      <p:bldP spid="136" grpId="0"/>
      <p:bldP spid="137" grpId="0"/>
      <p:bldP spid="138" grpId="0"/>
      <p:bldP spid="139" grpId="0"/>
      <p:bldP spid="140" grpId="0"/>
      <p:bldP spid="141" grpId="0"/>
      <p:bldP spid="142" grpId="0"/>
      <p:bldP spid="143" grpId="0"/>
      <p:bldP spid="144" grpId="0"/>
      <p:bldP spid="57" grpId="0"/>
      <p:bldP spid="5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2"/>
          <p:cNvCxnSpPr>
            <a:stCxn id="15" idx="2"/>
          </p:cNvCxnSpPr>
          <p:nvPr/>
        </p:nvCxnSpPr>
        <p:spPr bwMode="auto">
          <a:xfrm flipH="1" flipV="1">
            <a:off x="1978762" y="5938968"/>
            <a:ext cx="1800225" cy="0"/>
          </a:xfrm>
          <a:prstGeom prst="line">
            <a:avLst/>
          </a:prstGeom>
          <a:ln w="28575">
            <a:solidFill>
              <a:schemeClr val="accent1">
                <a:lumMod val="75000"/>
                <a:alpha val="79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bwMode="auto">
          <a:xfrm flipH="1" flipV="1">
            <a:off x="1978762" y="5065843"/>
            <a:ext cx="0" cy="873125"/>
          </a:xfrm>
          <a:prstGeom prst="line">
            <a:avLst/>
          </a:prstGeom>
          <a:ln w="28575">
            <a:solidFill>
              <a:schemeClr val="accent1">
                <a:lumMod val="75000"/>
                <a:alpha val="79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bwMode="auto">
          <a:xfrm flipH="1" flipV="1">
            <a:off x="8511324" y="5969131"/>
            <a:ext cx="1800225" cy="0"/>
          </a:xfrm>
          <a:prstGeom prst="line">
            <a:avLst/>
          </a:prstGeom>
          <a:ln w="28575">
            <a:solidFill>
              <a:schemeClr val="accent1">
                <a:lumMod val="75000"/>
                <a:alpha val="79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bwMode="auto">
          <a:xfrm flipH="1" flipV="1">
            <a:off x="10311549" y="5096006"/>
            <a:ext cx="0" cy="873125"/>
          </a:xfrm>
          <a:prstGeom prst="line">
            <a:avLst/>
          </a:prstGeom>
          <a:ln w="28575">
            <a:solidFill>
              <a:schemeClr val="accent1">
                <a:lumMod val="75000"/>
                <a:alpha val="79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1" name="直接连接符 130"/>
          <p:cNvCxnSpPr>
            <a:stCxn id="16" idx="2"/>
          </p:cNvCxnSpPr>
          <p:nvPr/>
        </p:nvCxnSpPr>
        <p:spPr bwMode="auto">
          <a:xfrm flipH="1" flipV="1">
            <a:off x="3451962" y="4537206"/>
            <a:ext cx="931863" cy="0"/>
          </a:xfrm>
          <a:prstGeom prst="line">
            <a:avLst/>
          </a:prstGeom>
          <a:ln w="28575">
            <a:solidFill>
              <a:schemeClr val="accent1">
                <a:lumMod val="75000"/>
                <a:alpha val="79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bwMode="auto">
          <a:xfrm flipH="1" flipV="1">
            <a:off x="3490062" y="3664081"/>
            <a:ext cx="0" cy="873125"/>
          </a:xfrm>
          <a:prstGeom prst="line">
            <a:avLst/>
          </a:prstGeom>
          <a:ln w="28575">
            <a:solidFill>
              <a:schemeClr val="accent1">
                <a:lumMod val="75000"/>
                <a:alpha val="79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bwMode="auto">
          <a:xfrm flipH="1" flipV="1">
            <a:off x="8674837" y="3664081"/>
            <a:ext cx="0" cy="873125"/>
          </a:xfrm>
          <a:prstGeom prst="line">
            <a:avLst/>
          </a:prstGeom>
          <a:ln w="28575">
            <a:solidFill>
              <a:schemeClr val="accent1">
                <a:lumMod val="75000"/>
                <a:alpha val="79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bwMode="auto">
          <a:xfrm flipH="1" flipV="1">
            <a:off x="6130074" y="2813181"/>
            <a:ext cx="0" cy="874713"/>
          </a:xfrm>
          <a:prstGeom prst="line">
            <a:avLst/>
          </a:prstGeom>
          <a:ln w="28575">
            <a:solidFill>
              <a:schemeClr val="accent1">
                <a:lumMod val="75000"/>
                <a:alpha val="79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bwMode="auto">
          <a:xfrm flipH="1" flipV="1">
            <a:off x="7728687" y="4537206"/>
            <a:ext cx="931863" cy="0"/>
          </a:xfrm>
          <a:prstGeom prst="line">
            <a:avLst/>
          </a:prstGeom>
          <a:ln w="28575">
            <a:solidFill>
              <a:schemeClr val="accent1">
                <a:lumMod val="75000"/>
                <a:alpha val="79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5" name="Group 87"/>
          <p:cNvGrpSpPr/>
          <p:nvPr/>
        </p:nvGrpSpPr>
        <p:grpSpPr bwMode="auto">
          <a:xfrm>
            <a:off x="3988537" y="4000165"/>
            <a:ext cx="4283075" cy="4284663"/>
            <a:chOff x="2965298" y="2181091"/>
            <a:chExt cx="3213404" cy="3213402"/>
          </a:xfrm>
          <a:solidFill>
            <a:schemeClr val="accent1">
              <a:lumMod val="75000"/>
              <a:alpha val="64000"/>
            </a:schemeClr>
          </a:solidFill>
        </p:grpSpPr>
        <p:sp>
          <p:nvSpPr>
            <p:cNvPr id="6" name="Block Arc 61"/>
            <p:cNvSpPr/>
            <p:nvPr/>
          </p:nvSpPr>
          <p:spPr>
            <a:xfrm>
              <a:off x="2965298" y="2181091"/>
              <a:ext cx="3213404" cy="3213402"/>
            </a:xfrm>
            <a:prstGeom prst="blockArc">
              <a:avLst>
                <a:gd name="adj1" fmla="val 10800000"/>
                <a:gd name="adj2" fmla="val 16200004"/>
                <a:gd name="adj3" fmla="val 2113"/>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 name="Block Arc 65"/>
            <p:cNvSpPr/>
            <p:nvPr/>
          </p:nvSpPr>
          <p:spPr>
            <a:xfrm>
              <a:off x="2965298" y="2181091"/>
              <a:ext cx="3213404" cy="3213402"/>
            </a:xfrm>
            <a:prstGeom prst="blockArc">
              <a:avLst>
                <a:gd name="adj1" fmla="val 16200000"/>
                <a:gd name="adj2" fmla="val 21589317"/>
                <a:gd name="adj3" fmla="val 2281"/>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sp>
        <p:nvSpPr>
          <p:cNvPr id="8" name="Oval 82"/>
          <p:cNvSpPr>
            <a:spLocks noChangeAspect="1"/>
          </p:cNvSpPr>
          <p:nvPr/>
        </p:nvSpPr>
        <p:spPr bwMode="auto">
          <a:xfrm>
            <a:off x="5812574" y="3681543"/>
            <a:ext cx="635000" cy="635000"/>
          </a:xfrm>
          <a:prstGeom prst="ellipse">
            <a:avLst/>
          </a:prstGeom>
          <a:solidFill>
            <a:schemeClr val="tx1">
              <a:lumMod val="75000"/>
              <a:lumOff val="25000"/>
            </a:schemeClr>
          </a:solidFill>
          <a:ln w="57150"/>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vert="horz" wrap="squar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900" b="1" i="0" u="none" strike="noStrike" cap="none" normalizeH="0" baseline="0" smtClean="0">
                <a:ln>
                  <a:noFill/>
                </a:ln>
                <a:solidFill>
                  <a:schemeClr val="bg1"/>
                </a:solidFill>
                <a:effectLst/>
                <a:latin typeface="Arial" pitchFamily="34" charset="0"/>
                <a:ea typeface="宋体" pitchFamily="2" charset="-122"/>
                <a:cs typeface="宋体" pitchFamily="2" charset="-122"/>
              </a:rPr>
              <a:t>03</a:t>
            </a:r>
            <a:endParaRPr kumimoji="0" lang="zh-CN" altLang="zh-CN" sz="1800" b="0" i="0" u="none" strike="noStrike" cap="none" normalizeH="0" baseline="0" smtClean="0">
              <a:ln>
                <a:noFill/>
              </a:ln>
              <a:solidFill>
                <a:schemeClr val="bg1"/>
              </a:solidFill>
              <a:effectLst/>
              <a:latin typeface="Arial" pitchFamily="34" charset="0"/>
              <a:ea typeface="宋体" pitchFamily="2" charset="-122"/>
              <a:cs typeface="宋体" pitchFamily="2" charset="-122"/>
            </a:endParaRPr>
          </a:p>
        </p:txBody>
      </p:sp>
      <p:sp>
        <p:nvSpPr>
          <p:cNvPr id="9" name="Oval 83"/>
          <p:cNvSpPr>
            <a:spLocks noChangeAspect="1"/>
          </p:cNvSpPr>
          <p:nvPr/>
        </p:nvSpPr>
        <p:spPr bwMode="auto">
          <a:xfrm>
            <a:off x="7234974" y="4219706"/>
            <a:ext cx="631825" cy="635000"/>
          </a:xfrm>
          <a:prstGeom prst="ellipse">
            <a:avLst/>
          </a:prstGeom>
          <a:solidFill>
            <a:schemeClr val="tx1">
              <a:lumMod val="75000"/>
              <a:lumOff val="25000"/>
            </a:schemeClr>
          </a:solidFill>
          <a:ln w="57150"/>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vert="horz" wrap="squar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900" b="1" i="0" u="none" strike="noStrike" cap="none" normalizeH="0" baseline="0" smtClean="0">
                <a:ln>
                  <a:noFill/>
                </a:ln>
                <a:solidFill>
                  <a:schemeClr val="bg1"/>
                </a:solidFill>
                <a:effectLst/>
                <a:latin typeface="Arial" pitchFamily="34" charset="0"/>
                <a:ea typeface="宋体" pitchFamily="2" charset="-122"/>
                <a:cs typeface="宋体" pitchFamily="2" charset="-122"/>
              </a:rPr>
              <a:t>04</a:t>
            </a:r>
            <a:endParaRPr kumimoji="0" lang="zh-CN" altLang="zh-CN" sz="1800" b="0" i="0" u="none" strike="noStrike" cap="none" normalizeH="0" baseline="0" smtClean="0">
              <a:ln>
                <a:noFill/>
              </a:ln>
              <a:solidFill>
                <a:schemeClr val="bg1"/>
              </a:solidFill>
              <a:effectLst/>
              <a:latin typeface="Arial" pitchFamily="34" charset="0"/>
              <a:ea typeface="宋体" pitchFamily="2" charset="-122"/>
              <a:cs typeface="宋体" pitchFamily="2" charset="-122"/>
            </a:endParaRPr>
          </a:p>
        </p:txBody>
      </p:sp>
      <p:sp>
        <p:nvSpPr>
          <p:cNvPr id="10" name="Oval 84"/>
          <p:cNvSpPr>
            <a:spLocks noChangeAspect="1"/>
          </p:cNvSpPr>
          <p:nvPr/>
        </p:nvSpPr>
        <p:spPr bwMode="auto">
          <a:xfrm>
            <a:off x="7877912" y="5623056"/>
            <a:ext cx="633413" cy="633413"/>
          </a:xfrm>
          <a:prstGeom prst="ellipse">
            <a:avLst/>
          </a:prstGeom>
          <a:solidFill>
            <a:schemeClr val="tx1">
              <a:lumMod val="75000"/>
              <a:lumOff val="25000"/>
            </a:schemeClr>
          </a:solidFill>
          <a:ln w="57150"/>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vert="horz" wrap="squar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900" b="1" i="0" u="none" strike="noStrike" cap="none" normalizeH="0" baseline="0" smtClean="0">
                <a:ln>
                  <a:noFill/>
                </a:ln>
                <a:solidFill>
                  <a:schemeClr val="bg1"/>
                </a:solidFill>
                <a:effectLst/>
                <a:latin typeface="Arial" pitchFamily="34" charset="0"/>
                <a:ea typeface="宋体" pitchFamily="2" charset="-122"/>
                <a:cs typeface="宋体" pitchFamily="2" charset="-122"/>
              </a:rPr>
              <a:t>05</a:t>
            </a:r>
            <a:endParaRPr kumimoji="0" lang="zh-CN" altLang="zh-CN" sz="1800" b="0" i="0" u="none" strike="noStrike" cap="none" normalizeH="0" baseline="0" smtClean="0">
              <a:ln>
                <a:noFill/>
              </a:ln>
              <a:solidFill>
                <a:schemeClr val="bg1"/>
              </a:solidFill>
              <a:effectLst/>
              <a:latin typeface="Arial" pitchFamily="34" charset="0"/>
              <a:ea typeface="宋体" pitchFamily="2" charset="-122"/>
              <a:cs typeface="宋体" pitchFamily="2" charset="-122"/>
            </a:endParaRPr>
          </a:p>
        </p:txBody>
      </p:sp>
      <p:sp>
        <p:nvSpPr>
          <p:cNvPr id="15" name="Oval 85"/>
          <p:cNvSpPr>
            <a:spLocks noChangeAspect="1"/>
          </p:cNvSpPr>
          <p:nvPr/>
        </p:nvSpPr>
        <p:spPr bwMode="auto">
          <a:xfrm>
            <a:off x="3778987" y="5623056"/>
            <a:ext cx="631825" cy="633413"/>
          </a:xfrm>
          <a:prstGeom prst="ellipse">
            <a:avLst/>
          </a:prstGeom>
          <a:solidFill>
            <a:schemeClr val="tx1">
              <a:lumMod val="75000"/>
              <a:lumOff val="25000"/>
            </a:schemeClr>
          </a:solidFill>
          <a:ln w="57150"/>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vert="horz" wrap="squar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1" i="0" u="none" strike="noStrike" cap="none" normalizeH="0" baseline="0" dirty="0" smtClean="0">
                <a:ln>
                  <a:noFill/>
                </a:ln>
                <a:solidFill>
                  <a:schemeClr val="bg1"/>
                </a:solidFill>
                <a:effectLst/>
                <a:latin typeface="Arial" pitchFamily="34" charset="0"/>
                <a:ea typeface="宋体" pitchFamily="2" charset="-122"/>
                <a:cs typeface="宋体" pitchFamily="2" charset="-122"/>
              </a:rPr>
              <a:t>01</a:t>
            </a:r>
            <a:endParaRPr kumimoji="0" lang="zh-CN" altLang="zh-CN" sz="1800" b="0" i="0" u="none" strike="noStrike" cap="none" normalizeH="0" baseline="0" dirty="0" smtClean="0">
              <a:ln>
                <a:noFill/>
              </a:ln>
              <a:solidFill>
                <a:schemeClr val="bg1"/>
              </a:solidFill>
              <a:effectLst/>
              <a:latin typeface="Arial" pitchFamily="34" charset="0"/>
              <a:ea typeface="宋体" pitchFamily="2" charset="-122"/>
              <a:cs typeface="宋体" pitchFamily="2" charset="-122"/>
            </a:endParaRPr>
          </a:p>
        </p:txBody>
      </p:sp>
      <p:sp>
        <p:nvSpPr>
          <p:cNvPr id="16" name="Oval 86"/>
          <p:cNvSpPr>
            <a:spLocks noChangeAspect="1"/>
          </p:cNvSpPr>
          <p:nvPr/>
        </p:nvSpPr>
        <p:spPr bwMode="auto">
          <a:xfrm>
            <a:off x="4383824" y="4219706"/>
            <a:ext cx="633413" cy="635000"/>
          </a:xfrm>
          <a:prstGeom prst="ellipse">
            <a:avLst/>
          </a:prstGeom>
          <a:solidFill>
            <a:schemeClr val="tx1">
              <a:lumMod val="75000"/>
              <a:lumOff val="25000"/>
            </a:schemeClr>
          </a:solidFill>
          <a:ln w="57150"/>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vert="horz" wrap="squar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900" b="1" i="0" u="none" strike="noStrike" cap="none" normalizeH="0" baseline="0" smtClean="0">
                <a:ln>
                  <a:noFill/>
                </a:ln>
                <a:solidFill>
                  <a:schemeClr val="bg1"/>
                </a:solidFill>
                <a:effectLst/>
                <a:latin typeface="Arial" pitchFamily="34" charset="0"/>
                <a:ea typeface="宋体" pitchFamily="2" charset="-122"/>
                <a:cs typeface="宋体" pitchFamily="2" charset="-122"/>
              </a:rPr>
              <a:t>02</a:t>
            </a:r>
            <a:endParaRPr kumimoji="0" lang="zh-CN" altLang="zh-CN" sz="1800" b="0" i="0" u="none" strike="noStrike" cap="none" normalizeH="0" baseline="0" smtClean="0">
              <a:ln>
                <a:noFill/>
              </a:ln>
              <a:solidFill>
                <a:schemeClr val="bg1"/>
              </a:solidFill>
              <a:effectLst/>
              <a:latin typeface="Arial" pitchFamily="34" charset="0"/>
              <a:ea typeface="宋体" pitchFamily="2" charset="-122"/>
              <a:cs typeface="宋体" pitchFamily="2" charset="-122"/>
            </a:endParaRPr>
          </a:p>
        </p:txBody>
      </p:sp>
      <p:sp>
        <p:nvSpPr>
          <p:cNvPr id="104" name="Chord 88"/>
          <p:cNvSpPr/>
          <p:nvPr/>
        </p:nvSpPr>
        <p:spPr bwMode="auto">
          <a:xfrm>
            <a:off x="4842612" y="4811843"/>
            <a:ext cx="2576513" cy="2578100"/>
          </a:xfrm>
          <a:prstGeom prst="chord">
            <a:avLst>
              <a:gd name="adj1" fmla="val 10841139"/>
              <a:gd name="adj2" fmla="val 21551980"/>
            </a:avLst>
          </a:prstGeom>
          <a:solidFill>
            <a:srgbClr val="C000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26270" tIns="226270" rIns="226270" bIns="226270" spcCol="1270" anchor="b"/>
          <a:lstStyle/>
          <a:p>
            <a:pPr marL="0" marR="0" lvl="0" indent="0" algn="ctr" defTabSz="1718690" rtl="0" eaLnBrk="1" fontAlgn="auto" latinLnBrk="0" hangingPunct="1">
              <a:lnSpc>
                <a:spcPct val="90000"/>
              </a:lnSpc>
              <a:spcBef>
                <a:spcPct val="0"/>
              </a:spcBef>
              <a:spcAft>
                <a:spcPct val="35000"/>
              </a:spcAft>
              <a:buClrTx/>
              <a:buSzTx/>
              <a:buFontTx/>
              <a:buNone/>
              <a:tabLst/>
              <a:defRPr/>
            </a:pPr>
            <a:endParaRPr kumimoji="0" lang="en-US" sz="7200" b="0" i="0" u="none" strike="noStrike" kern="1200" cap="none" spc="0" normalizeH="0" baseline="0" noProof="0" dirty="0">
              <a:ln>
                <a:noFill/>
              </a:ln>
              <a:solidFill>
                <a:schemeClr val="bg1"/>
              </a:solidFill>
              <a:effectLst/>
              <a:uLnTx/>
              <a:uFillTx/>
              <a:latin typeface="+mn-lt"/>
              <a:ea typeface="+mn-ea"/>
              <a:cs typeface="+mn-cs"/>
            </a:endParaRPr>
          </a:p>
        </p:txBody>
      </p:sp>
      <p:sp>
        <p:nvSpPr>
          <p:cNvPr id="17" name="TextBox 42"/>
          <p:cNvSpPr txBox="1">
            <a:spLocks noChangeArrowheads="1"/>
          </p:cNvSpPr>
          <p:nvPr/>
        </p:nvSpPr>
        <p:spPr bwMode="auto">
          <a:xfrm>
            <a:off x="1475932" y="3862518"/>
            <a:ext cx="140652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smtClean="0">
                <a:ln>
                  <a:noFill/>
                </a:ln>
                <a:effectLst/>
                <a:latin typeface="微软雅黑" panose="020B0503020204020204" pitchFamily="34" charset="-122"/>
                <a:ea typeface="微软雅黑" panose="020B0503020204020204" pitchFamily="34" charset="-122"/>
                <a:cs typeface="宋体" pitchFamily="2" charset="-122"/>
              </a:rPr>
              <a:t>组织能力</a:t>
            </a:r>
            <a:endParaRPr kumimoji="0" lang="zh-CN" altLang="zh-CN" sz="1800" b="1" i="0" u="none" strike="noStrike" cap="none" normalizeH="0" baseline="0" dirty="0" smtClean="0">
              <a:ln>
                <a:noFill/>
              </a:ln>
              <a:effectLst/>
              <a:latin typeface="微软雅黑" panose="020B0503020204020204" pitchFamily="34" charset="-122"/>
              <a:ea typeface="微软雅黑" panose="020B0503020204020204" pitchFamily="34" charset="-122"/>
              <a:cs typeface="宋体" pitchFamily="2" charset="-122"/>
            </a:endParaRPr>
          </a:p>
        </p:txBody>
      </p:sp>
      <p:sp>
        <p:nvSpPr>
          <p:cNvPr id="18" name="TextBox 43"/>
          <p:cNvSpPr txBox="1">
            <a:spLocks noChangeArrowheads="1"/>
          </p:cNvSpPr>
          <p:nvPr/>
        </p:nvSpPr>
        <p:spPr bwMode="auto">
          <a:xfrm>
            <a:off x="1113574" y="4262568"/>
            <a:ext cx="1673225"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smtClean="0">
                <a:ln>
                  <a:noFill/>
                </a:ln>
                <a:effectLst/>
                <a:latin typeface="Arial" pitchFamily="34" charset="0"/>
                <a:ea typeface="微软雅黑" pitchFamily="34" charset="-122"/>
                <a:cs typeface="宋体" pitchFamily="2" charset="-122"/>
              </a:rPr>
              <a:t>点击添加文本内容</a:t>
            </a:r>
            <a:endParaRPr kumimoji="0" lang="zh-CN" altLang="en-US" sz="1400" b="0" i="0" u="none" strike="noStrike" cap="none" normalizeH="0" baseline="0" smtClean="0">
              <a:ln>
                <a:noFill/>
              </a:ln>
              <a:effectLst/>
              <a:latin typeface="Arial" pitchFamily="34" charset="0"/>
              <a:ea typeface="微软雅黑" pitchFamily="34"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smtClean="0">
                <a:ln>
                  <a:noFill/>
                </a:ln>
                <a:effectLst/>
                <a:latin typeface="Arial" pitchFamily="34" charset="0"/>
                <a:ea typeface="微软雅黑" pitchFamily="34" charset="-122"/>
                <a:cs typeface="宋体" pitchFamily="2" charset="-122"/>
              </a:rPr>
              <a:t>点击添加文本内容</a:t>
            </a: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smtClean="0">
                <a:ln>
                  <a:noFill/>
                </a:ln>
                <a:effectLst/>
                <a:latin typeface="Arial" pitchFamily="34" charset="0"/>
                <a:ea typeface="微软雅黑" pitchFamily="34" charset="-122"/>
                <a:cs typeface="宋体" pitchFamily="2" charset="-122"/>
              </a:rPr>
              <a:t>点击添加文本内容</a:t>
            </a:r>
            <a:endParaRPr kumimoji="0" lang="zh-CN" altLang="zh-CN" sz="1800" b="0" i="0" u="none" strike="noStrike" cap="none" normalizeH="0" baseline="0" smtClean="0">
              <a:ln>
                <a:noFill/>
              </a:ln>
              <a:effectLst/>
              <a:latin typeface="Arial" pitchFamily="34" charset="0"/>
              <a:cs typeface="宋体" pitchFamily="2" charset="-122"/>
            </a:endParaRPr>
          </a:p>
        </p:txBody>
      </p:sp>
      <p:sp>
        <p:nvSpPr>
          <p:cNvPr id="19" name="TextBox 42"/>
          <p:cNvSpPr txBox="1">
            <a:spLocks noChangeArrowheads="1"/>
          </p:cNvSpPr>
          <p:nvPr/>
        </p:nvSpPr>
        <p:spPr bwMode="auto">
          <a:xfrm>
            <a:off x="5342252" y="1630493"/>
            <a:ext cx="1758912"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smtClean="0">
                <a:ln>
                  <a:noFill/>
                </a:ln>
                <a:effectLst/>
                <a:latin typeface="微软雅黑" panose="020B0503020204020204" pitchFamily="34" charset="-122"/>
                <a:ea typeface="微软雅黑" panose="020B0503020204020204" pitchFamily="34" charset="-122"/>
                <a:cs typeface="宋体" pitchFamily="2" charset="-122"/>
              </a:rPr>
              <a:t>独创思维能力</a:t>
            </a:r>
            <a:endParaRPr kumimoji="0" lang="zh-CN" altLang="zh-CN" sz="1800" b="1" i="0" u="none" strike="noStrike" cap="none" normalizeH="0" baseline="0" dirty="0" smtClean="0">
              <a:ln>
                <a:noFill/>
              </a:ln>
              <a:effectLst/>
              <a:latin typeface="微软雅黑" panose="020B0503020204020204" pitchFamily="34" charset="-122"/>
              <a:ea typeface="微软雅黑" panose="020B0503020204020204" pitchFamily="34" charset="-122"/>
              <a:cs typeface="宋体" pitchFamily="2" charset="-122"/>
            </a:endParaRPr>
          </a:p>
        </p:txBody>
      </p:sp>
      <p:sp>
        <p:nvSpPr>
          <p:cNvPr id="20" name="TextBox 43"/>
          <p:cNvSpPr txBox="1">
            <a:spLocks noChangeArrowheads="1"/>
          </p:cNvSpPr>
          <p:nvPr/>
        </p:nvSpPr>
        <p:spPr bwMode="auto">
          <a:xfrm>
            <a:off x="5290287" y="2030543"/>
            <a:ext cx="1673225"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dirty="0" smtClean="0">
                <a:ln>
                  <a:noFill/>
                </a:ln>
                <a:effectLst/>
                <a:latin typeface="Arial" pitchFamily="34" charset="0"/>
                <a:ea typeface="微软雅黑" pitchFamily="34" charset="-122"/>
                <a:cs typeface="宋体" pitchFamily="2" charset="-122"/>
              </a:rPr>
              <a:t>点击添加文本内容</a:t>
            </a:r>
            <a:endParaRPr kumimoji="0" lang="zh-CN" altLang="en-US" sz="1400" b="0" i="0" u="none" strike="noStrike" cap="none" normalizeH="0" baseline="0" dirty="0" smtClean="0">
              <a:ln>
                <a:noFill/>
              </a:ln>
              <a:effectLst/>
              <a:latin typeface="Arial" pitchFamily="34" charset="0"/>
              <a:ea typeface="微软雅黑" pitchFamily="34"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dirty="0" smtClean="0">
                <a:ln>
                  <a:noFill/>
                </a:ln>
                <a:effectLst/>
                <a:latin typeface="Arial" pitchFamily="34" charset="0"/>
                <a:ea typeface="微软雅黑" pitchFamily="34" charset="-122"/>
                <a:cs typeface="宋体" pitchFamily="2" charset="-122"/>
              </a:rPr>
              <a:t>点击添加文本内容</a:t>
            </a: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dirty="0" smtClean="0">
                <a:ln>
                  <a:noFill/>
                </a:ln>
                <a:effectLst/>
                <a:latin typeface="Arial" pitchFamily="34" charset="0"/>
                <a:ea typeface="微软雅黑" pitchFamily="34" charset="-122"/>
                <a:cs typeface="宋体" pitchFamily="2" charset="-122"/>
              </a:rPr>
              <a:t>点击添加文本内容</a:t>
            </a:r>
            <a:endParaRPr kumimoji="0" lang="zh-CN" altLang="zh-CN" sz="1800" b="0" i="0" u="none" strike="noStrike" cap="none" normalizeH="0" baseline="0" dirty="0" smtClean="0">
              <a:ln>
                <a:noFill/>
              </a:ln>
              <a:effectLst/>
              <a:latin typeface="Arial" pitchFamily="34" charset="0"/>
              <a:cs typeface="宋体" pitchFamily="2" charset="-122"/>
            </a:endParaRPr>
          </a:p>
        </p:txBody>
      </p:sp>
      <p:sp>
        <p:nvSpPr>
          <p:cNvPr id="39" name="TextBox 42"/>
          <p:cNvSpPr txBox="1">
            <a:spLocks noChangeArrowheads="1"/>
          </p:cNvSpPr>
          <p:nvPr/>
        </p:nvSpPr>
        <p:spPr bwMode="auto">
          <a:xfrm>
            <a:off x="9620987" y="3862518"/>
            <a:ext cx="140652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smtClean="0">
                <a:ln>
                  <a:noFill/>
                </a:ln>
                <a:effectLst/>
                <a:latin typeface="微软雅黑" panose="020B0503020204020204" pitchFamily="34" charset="-122"/>
                <a:ea typeface="微软雅黑" panose="020B0503020204020204" pitchFamily="34" charset="-122"/>
                <a:cs typeface="宋体" pitchFamily="2" charset="-122"/>
              </a:rPr>
              <a:t>决定性意见</a:t>
            </a:r>
            <a:endParaRPr kumimoji="0" lang="zh-CN" altLang="zh-CN" sz="1800" b="1" i="0" u="none" strike="noStrike" cap="none" normalizeH="0" baseline="0" dirty="0" smtClean="0">
              <a:ln>
                <a:noFill/>
              </a:ln>
              <a:effectLst/>
              <a:latin typeface="微软雅黑" panose="020B0503020204020204" pitchFamily="34" charset="-122"/>
              <a:ea typeface="微软雅黑" panose="020B0503020204020204" pitchFamily="34" charset="-122"/>
              <a:cs typeface="宋体" pitchFamily="2" charset="-122"/>
            </a:endParaRPr>
          </a:p>
        </p:txBody>
      </p:sp>
      <p:sp>
        <p:nvSpPr>
          <p:cNvPr id="49" name="TextBox 43"/>
          <p:cNvSpPr txBox="1">
            <a:spLocks noChangeArrowheads="1"/>
          </p:cNvSpPr>
          <p:nvPr/>
        </p:nvSpPr>
        <p:spPr bwMode="auto">
          <a:xfrm>
            <a:off x="9443187" y="4262568"/>
            <a:ext cx="1671638"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smtClean="0">
                <a:ln>
                  <a:noFill/>
                </a:ln>
                <a:effectLst/>
                <a:latin typeface="Arial" pitchFamily="34" charset="0"/>
                <a:ea typeface="微软雅黑" pitchFamily="34" charset="-122"/>
                <a:cs typeface="宋体" pitchFamily="2" charset="-122"/>
              </a:rPr>
              <a:t>点击添加文本内容</a:t>
            </a:r>
            <a:endParaRPr kumimoji="0" lang="zh-CN" altLang="en-US" sz="1400" b="0" i="0" u="none" strike="noStrike" cap="none" normalizeH="0" baseline="0" smtClean="0">
              <a:ln>
                <a:noFill/>
              </a:ln>
              <a:effectLst/>
              <a:latin typeface="Arial" pitchFamily="34" charset="0"/>
              <a:ea typeface="微软雅黑" pitchFamily="34"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smtClean="0">
                <a:ln>
                  <a:noFill/>
                </a:ln>
                <a:effectLst/>
                <a:latin typeface="Arial" pitchFamily="34" charset="0"/>
                <a:ea typeface="微软雅黑" pitchFamily="34" charset="-122"/>
                <a:cs typeface="宋体" pitchFamily="2" charset="-122"/>
              </a:rPr>
              <a:t>点击添加文本内容</a:t>
            </a: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smtClean="0">
                <a:ln>
                  <a:noFill/>
                </a:ln>
                <a:effectLst/>
                <a:latin typeface="Arial" pitchFamily="34" charset="0"/>
                <a:ea typeface="微软雅黑" pitchFamily="34" charset="-122"/>
                <a:cs typeface="宋体" pitchFamily="2" charset="-122"/>
              </a:rPr>
              <a:t>点击添加文本内容</a:t>
            </a:r>
            <a:endParaRPr kumimoji="0" lang="zh-CN" altLang="zh-CN" sz="1800" b="0" i="0" u="none" strike="noStrike" cap="none" normalizeH="0" baseline="0" smtClean="0">
              <a:ln>
                <a:noFill/>
              </a:ln>
              <a:effectLst/>
              <a:latin typeface="Arial" pitchFamily="34" charset="0"/>
              <a:cs typeface="宋体" pitchFamily="2" charset="-122"/>
            </a:endParaRPr>
          </a:p>
        </p:txBody>
      </p:sp>
      <p:sp>
        <p:nvSpPr>
          <p:cNvPr id="60" name="TextBox 42"/>
          <p:cNvSpPr txBox="1">
            <a:spLocks noChangeArrowheads="1"/>
          </p:cNvSpPr>
          <p:nvPr/>
        </p:nvSpPr>
        <p:spPr bwMode="auto">
          <a:xfrm>
            <a:off x="7935542" y="2489331"/>
            <a:ext cx="164876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b="1" dirty="0" smtClean="0">
                <a:latin typeface="微软雅黑" panose="020B0503020204020204" pitchFamily="34" charset="-122"/>
                <a:ea typeface="微软雅黑" panose="020B0503020204020204" pitchFamily="34" charset="-122"/>
                <a:cs typeface="宋体" pitchFamily="2" charset="-122"/>
              </a:rPr>
              <a:t>发现人才能力</a:t>
            </a:r>
            <a:endParaRPr kumimoji="0" lang="zh-CN" altLang="zh-CN" sz="1800" b="1" i="0" u="none" strike="noStrike" cap="none" normalizeH="0" baseline="0" dirty="0" smtClean="0">
              <a:ln>
                <a:noFill/>
              </a:ln>
              <a:effectLst/>
              <a:latin typeface="微软雅黑" panose="020B0503020204020204" pitchFamily="34" charset="-122"/>
              <a:ea typeface="微软雅黑" panose="020B0503020204020204" pitchFamily="34" charset="-122"/>
              <a:cs typeface="宋体" pitchFamily="2" charset="-122"/>
            </a:endParaRPr>
          </a:p>
        </p:txBody>
      </p:sp>
      <p:sp>
        <p:nvSpPr>
          <p:cNvPr id="61" name="TextBox 43"/>
          <p:cNvSpPr txBox="1">
            <a:spLocks noChangeArrowheads="1"/>
          </p:cNvSpPr>
          <p:nvPr/>
        </p:nvSpPr>
        <p:spPr bwMode="auto">
          <a:xfrm>
            <a:off x="7866799" y="2889381"/>
            <a:ext cx="1673225"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dirty="0" smtClean="0">
                <a:ln>
                  <a:noFill/>
                </a:ln>
                <a:effectLst/>
                <a:latin typeface="Arial" pitchFamily="34" charset="0"/>
                <a:ea typeface="微软雅黑" pitchFamily="34" charset="-122"/>
                <a:cs typeface="宋体" pitchFamily="2" charset="-122"/>
              </a:rPr>
              <a:t>点击添加文本内容</a:t>
            </a:r>
            <a:endParaRPr kumimoji="0" lang="zh-CN" altLang="en-US" sz="1400" b="0" i="0" u="none" strike="noStrike" cap="none" normalizeH="0" baseline="0" dirty="0" smtClean="0">
              <a:ln>
                <a:noFill/>
              </a:ln>
              <a:effectLst/>
              <a:latin typeface="Arial" pitchFamily="34" charset="0"/>
              <a:ea typeface="微软雅黑" pitchFamily="34"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dirty="0" smtClean="0">
                <a:ln>
                  <a:noFill/>
                </a:ln>
                <a:effectLst/>
                <a:latin typeface="Arial" pitchFamily="34" charset="0"/>
                <a:ea typeface="微软雅黑" pitchFamily="34" charset="-122"/>
                <a:cs typeface="宋体" pitchFamily="2" charset="-122"/>
              </a:rPr>
              <a:t>点击添加文本内容</a:t>
            </a: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dirty="0" smtClean="0">
                <a:ln>
                  <a:noFill/>
                </a:ln>
                <a:effectLst/>
                <a:latin typeface="Arial" pitchFamily="34" charset="0"/>
                <a:ea typeface="微软雅黑" pitchFamily="34" charset="-122"/>
                <a:cs typeface="宋体" pitchFamily="2" charset="-122"/>
              </a:rPr>
              <a:t>点击添加文本内容</a:t>
            </a:r>
            <a:endParaRPr kumimoji="0" lang="zh-CN" altLang="zh-CN" sz="1800" b="0" i="0" u="none" strike="noStrike" cap="none" normalizeH="0" baseline="0" dirty="0" smtClean="0">
              <a:ln>
                <a:noFill/>
              </a:ln>
              <a:effectLst/>
              <a:latin typeface="Arial" pitchFamily="34" charset="0"/>
              <a:cs typeface="宋体" pitchFamily="2" charset="-122"/>
            </a:endParaRPr>
          </a:p>
        </p:txBody>
      </p:sp>
      <p:sp>
        <p:nvSpPr>
          <p:cNvPr id="62" name="TextBox 42"/>
          <p:cNvSpPr txBox="1">
            <a:spLocks noChangeArrowheads="1"/>
          </p:cNvSpPr>
          <p:nvPr/>
        </p:nvSpPr>
        <p:spPr bwMode="auto">
          <a:xfrm>
            <a:off x="2922611" y="2489331"/>
            <a:ext cx="140652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smtClean="0">
                <a:ln>
                  <a:noFill/>
                </a:ln>
                <a:effectLst/>
                <a:latin typeface="微软雅黑" panose="020B0503020204020204" pitchFamily="34" charset="-122"/>
                <a:ea typeface="微软雅黑" panose="020B0503020204020204" pitchFamily="34" charset="-122"/>
                <a:cs typeface="宋体" pitchFamily="2" charset="-122"/>
              </a:rPr>
              <a:t>学习能力</a:t>
            </a:r>
            <a:endParaRPr kumimoji="0" lang="zh-CN" altLang="zh-CN" sz="1800" b="1" i="0" u="none" strike="noStrike" cap="none" normalizeH="0" baseline="0" dirty="0" smtClean="0">
              <a:ln>
                <a:noFill/>
              </a:ln>
              <a:effectLst/>
              <a:latin typeface="微软雅黑" panose="020B0503020204020204" pitchFamily="34" charset="-122"/>
              <a:ea typeface="微软雅黑" panose="020B0503020204020204" pitchFamily="34" charset="-122"/>
              <a:cs typeface="宋体" pitchFamily="2" charset="-122"/>
            </a:endParaRPr>
          </a:p>
        </p:txBody>
      </p:sp>
      <p:sp>
        <p:nvSpPr>
          <p:cNvPr id="63" name="TextBox 43"/>
          <p:cNvSpPr txBox="1">
            <a:spLocks noChangeArrowheads="1"/>
          </p:cNvSpPr>
          <p:nvPr/>
        </p:nvSpPr>
        <p:spPr bwMode="auto">
          <a:xfrm>
            <a:off x="2610587" y="2889381"/>
            <a:ext cx="1671638"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dirty="0" smtClean="0">
                <a:ln>
                  <a:noFill/>
                </a:ln>
                <a:effectLst/>
                <a:latin typeface="Arial" pitchFamily="34" charset="0"/>
                <a:ea typeface="微软雅黑" pitchFamily="34" charset="-122"/>
                <a:cs typeface="宋体" pitchFamily="2" charset="-122"/>
              </a:rPr>
              <a:t>点击添加文本内容</a:t>
            </a:r>
            <a:endParaRPr kumimoji="0" lang="zh-CN" altLang="en-US" sz="1400" b="0" i="0" u="none" strike="noStrike" cap="none" normalizeH="0" baseline="0" dirty="0" smtClean="0">
              <a:ln>
                <a:noFill/>
              </a:ln>
              <a:effectLst/>
              <a:latin typeface="Arial" pitchFamily="34" charset="0"/>
              <a:ea typeface="微软雅黑" pitchFamily="34"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dirty="0" smtClean="0">
                <a:ln>
                  <a:noFill/>
                </a:ln>
                <a:effectLst/>
                <a:latin typeface="Arial" pitchFamily="34" charset="0"/>
                <a:ea typeface="微软雅黑" pitchFamily="34" charset="-122"/>
                <a:cs typeface="宋体" pitchFamily="2" charset="-122"/>
              </a:rPr>
              <a:t>点击添加文本内容</a:t>
            </a: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dirty="0" smtClean="0">
                <a:ln>
                  <a:noFill/>
                </a:ln>
                <a:effectLst/>
                <a:latin typeface="Arial" pitchFamily="34" charset="0"/>
                <a:ea typeface="微软雅黑" pitchFamily="34" charset="-122"/>
                <a:cs typeface="宋体" pitchFamily="2" charset="-122"/>
              </a:rPr>
              <a:t>点击添加文本内容</a:t>
            </a:r>
            <a:endParaRPr kumimoji="0" lang="zh-CN" altLang="zh-CN" sz="1800" b="0" i="0" u="none" strike="noStrike" cap="none" normalizeH="0" baseline="0" dirty="0" smtClean="0">
              <a:ln>
                <a:noFill/>
              </a:ln>
              <a:effectLst/>
              <a:latin typeface="Arial" pitchFamily="34" charset="0"/>
              <a:cs typeface="宋体" pitchFamily="2" charset="-122"/>
            </a:endParaRPr>
          </a:p>
        </p:txBody>
      </p:sp>
      <p:sp>
        <p:nvSpPr>
          <p:cNvPr id="108" name="TextBox 42"/>
          <p:cNvSpPr txBox="1">
            <a:spLocks noChangeArrowheads="1"/>
          </p:cNvSpPr>
          <p:nvPr/>
        </p:nvSpPr>
        <p:spPr bwMode="auto">
          <a:xfrm>
            <a:off x="5368783" y="5371079"/>
            <a:ext cx="1546639" cy="4770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5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宋体" pitchFamily="2" charset="-122"/>
              </a:rPr>
              <a:t>领导能力</a:t>
            </a:r>
            <a:endParaRPr kumimoji="0" lang="zh-CN" altLang="zh-CN" sz="25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宋体" pitchFamily="2" charset="-122"/>
            </a:endParaRPr>
          </a:p>
        </p:txBody>
      </p:sp>
      <p:grpSp>
        <p:nvGrpSpPr>
          <p:cNvPr id="54" name="组合 53"/>
          <p:cNvGrpSpPr/>
          <p:nvPr/>
        </p:nvGrpSpPr>
        <p:grpSpPr>
          <a:xfrm>
            <a:off x="-1" y="199301"/>
            <a:ext cx="12192000" cy="562467"/>
            <a:chOff x="-1" y="199301"/>
            <a:chExt cx="12192000" cy="562467"/>
          </a:xfrm>
        </p:grpSpPr>
        <p:sp>
          <p:nvSpPr>
            <p:cNvPr id="55" name="矩形 40"/>
            <p:cNvSpPr>
              <a:spLocks noChangeArrowheads="1"/>
            </p:cNvSpPr>
            <p:nvPr/>
          </p:nvSpPr>
          <p:spPr bwMode="auto">
            <a:xfrm>
              <a:off x="1899138" y="199301"/>
              <a:ext cx="10292861" cy="562467"/>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a:endParaRPr lang="zh-CN" altLang="zh-CN">
                <a:solidFill>
                  <a:srgbClr val="FFFFFF"/>
                </a:solidFill>
                <a:latin typeface="宋体" pitchFamily="2" charset="-122"/>
                <a:sym typeface="宋体" pitchFamily="2" charset="-122"/>
              </a:endParaRPr>
            </a:p>
          </p:txBody>
        </p:sp>
        <p:sp>
          <p:nvSpPr>
            <p:cNvPr id="56" name="直接连接符 41"/>
            <p:cNvSpPr>
              <a:spLocks noChangeShapeType="1"/>
            </p:cNvSpPr>
            <p:nvPr/>
          </p:nvSpPr>
          <p:spPr bwMode="auto">
            <a:xfrm flipH="1">
              <a:off x="1164041" y="199301"/>
              <a:ext cx="223" cy="562467"/>
            </a:xfrm>
            <a:prstGeom prst="line">
              <a:avLst/>
            </a:prstGeom>
            <a:ln>
              <a:headEnd/>
              <a:tailEnd/>
            </a:ln>
            <a:extLst/>
          </p:spPr>
          <p:style>
            <a:lnRef idx="2">
              <a:schemeClr val="dk1"/>
            </a:lnRef>
            <a:fillRef idx="1">
              <a:schemeClr val="lt1"/>
            </a:fillRef>
            <a:effectRef idx="0">
              <a:schemeClr val="dk1"/>
            </a:effectRef>
            <a:fontRef idx="minor">
              <a:schemeClr val="dk1"/>
            </a:fontRef>
          </p:style>
          <p:txBody>
            <a:bodyPr/>
            <a:lstStyle/>
            <a:p>
              <a:endParaRPr lang="zh-CN" altLang="en-US"/>
            </a:p>
          </p:txBody>
        </p:sp>
        <p:sp>
          <p:nvSpPr>
            <p:cNvPr id="57" name="矩形 36"/>
            <p:cNvSpPr>
              <a:spLocks noChangeArrowheads="1"/>
            </p:cNvSpPr>
            <p:nvPr/>
          </p:nvSpPr>
          <p:spPr bwMode="auto">
            <a:xfrm>
              <a:off x="-1" y="199301"/>
              <a:ext cx="1098266" cy="562467"/>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a:endParaRPr lang="zh-CN" altLang="zh-CN">
                <a:solidFill>
                  <a:srgbClr val="FFFFFF"/>
                </a:solidFill>
                <a:latin typeface="宋体" pitchFamily="2" charset="-122"/>
                <a:sym typeface="宋体" pitchFamily="2" charset="-122"/>
              </a:endParaRPr>
            </a:p>
          </p:txBody>
        </p:sp>
        <p:sp>
          <p:nvSpPr>
            <p:cNvPr id="58" name="直接连接符 37"/>
            <p:cNvSpPr>
              <a:spLocks noChangeShapeType="1"/>
            </p:cNvSpPr>
            <p:nvPr/>
          </p:nvSpPr>
          <p:spPr bwMode="auto">
            <a:xfrm>
              <a:off x="1241697" y="199301"/>
              <a:ext cx="3" cy="562467"/>
            </a:xfrm>
            <a:prstGeom prst="line">
              <a:avLst/>
            </a:prstGeom>
            <a:ln>
              <a:headEnd/>
              <a:tailEnd/>
            </a:ln>
            <a:extLst/>
          </p:spPr>
          <p:style>
            <a:lnRef idx="2">
              <a:schemeClr val="dk1"/>
            </a:lnRef>
            <a:fillRef idx="1">
              <a:schemeClr val="lt1"/>
            </a:fillRef>
            <a:effectRef idx="0">
              <a:schemeClr val="dk1"/>
            </a:effectRef>
            <a:fontRef idx="minor">
              <a:schemeClr val="dk1"/>
            </a:fontRef>
          </p:style>
          <p:txBody>
            <a:bodyPr/>
            <a:lstStyle/>
            <a:p>
              <a:endParaRPr lang="zh-CN" altLang="en-US"/>
            </a:p>
          </p:txBody>
        </p:sp>
      </p:grpSp>
      <p:sp>
        <p:nvSpPr>
          <p:cNvPr id="59" name="矩形 3"/>
          <p:cNvSpPr>
            <a:spLocks noChangeArrowheads="1"/>
          </p:cNvSpPr>
          <p:nvPr/>
        </p:nvSpPr>
        <p:spPr bwMode="auto">
          <a:xfrm>
            <a:off x="6905454" y="188730"/>
            <a:ext cx="4355661" cy="5847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headEnd/>
                <a:tailEnd/>
              </a14:hiddenLine>
            </a:ext>
          </a:extLst>
        </p:spPr>
        <p:txBody>
          <a:bodyPr wrap="none" lIns="91431" tIns="45716" rIns="91431" bIns="45716">
            <a:spAutoFit/>
          </a:bodyPr>
          <a:lstStyle/>
          <a:p>
            <a:r>
              <a:rPr lang="zh-CN" altLang="en-US" sz="3200" b="1" dirty="0" smtClean="0">
                <a:latin typeface="微软雅黑" pitchFamily="34" charset="-122"/>
                <a:ea typeface="微软雅黑" pitchFamily="34" charset="-122"/>
                <a:sym typeface="Arial" pitchFamily="34" charset="0"/>
              </a:rPr>
              <a:t>胜任能力</a:t>
            </a:r>
            <a:r>
              <a:rPr lang="en-US" altLang="zh-CN" sz="3200" b="1" dirty="0" smtClean="0">
                <a:latin typeface="微软雅黑" pitchFamily="34" charset="-122"/>
                <a:ea typeface="微软雅黑" pitchFamily="34" charset="-122"/>
                <a:sym typeface="Arial" pitchFamily="34" charset="0"/>
              </a:rPr>
              <a:t>——</a:t>
            </a:r>
            <a:r>
              <a:rPr lang="zh-CN" altLang="en-US" sz="3200" b="1" dirty="0" smtClean="0">
                <a:latin typeface="微软雅黑" pitchFamily="34" charset="-122"/>
                <a:ea typeface="微软雅黑" pitchFamily="34" charset="-122"/>
                <a:sym typeface="Arial" pitchFamily="34" charset="0"/>
              </a:rPr>
              <a:t>领导能力</a:t>
            </a:r>
            <a:endParaRPr lang="zh-CN" altLang="en-US" sz="3200" b="1" dirty="0">
              <a:latin typeface="微软雅黑" pitchFamily="34" charset="-122"/>
              <a:ea typeface="微软雅黑" pitchFamily="34" charset="-122"/>
              <a:sym typeface="Arial" pitchFamily="34" charset="0"/>
            </a:endParaRPr>
          </a:p>
        </p:txBody>
      </p:sp>
      <p:sp>
        <p:nvSpPr>
          <p:cNvPr id="64" name="矩形 63"/>
          <p:cNvSpPr/>
          <p:nvPr/>
        </p:nvSpPr>
        <p:spPr>
          <a:xfrm>
            <a:off x="131157" y="236519"/>
            <a:ext cx="888384" cy="477054"/>
          </a:xfrm>
          <a:prstGeom prst="rect">
            <a:avLst/>
          </a:prstGeom>
        </p:spPr>
        <p:txBody>
          <a:bodyPr wrap="none">
            <a:spAutoFit/>
          </a:bodyPr>
          <a:lstStyle/>
          <a:p>
            <a:pPr algn="ctr"/>
            <a:r>
              <a:rPr lang="en-US" altLang="zh-CN" sz="25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icrosoft Yi Baiti" pitchFamily="66" charset="0"/>
                <a:ea typeface="Microsoft Yi Baiti" pitchFamily="66" charset="0"/>
              </a:rPr>
              <a:t>LOGO</a:t>
            </a:r>
            <a:endParaRPr lang="en-US" altLang="zh-CN" sz="25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icrosoft Yi Baiti" pitchFamily="66" charset="0"/>
              <a:ea typeface="Microsoft Yi Baiti" pitchFamily="66" charset="0"/>
            </a:endParaRPr>
          </a:p>
        </p:txBody>
      </p:sp>
    </p:spTree>
    <p:extLst>
      <p:ext uri="{BB962C8B-B14F-4D97-AF65-F5344CB8AC3E}">
        <p14:creationId xmlns:p14="http://schemas.microsoft.com/office/powerpoint/2010/main" xmlns="" val="1613190267"/>
      </p:ext>
    </p:extLst>
  </p:cSld>
  <p:clrMapOvr>
    <a:masterClrMapping/>
  </p:clrMapOvr>
  <mc:AlternateContent xmlns:mc="http://schemas.openxmlformats.org/markup-compatibility/2006">
    <mc:Choice xmlns:p14="http://schemas.microsoft.com/office/powerpoint/2010/main" xmlns="" Requires="p14">
      <p:transition p14:dur="10" advClick="0" advTm="0">
        <p:fade/>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barn(inVertical)">
                                      <p:cBhvr>
                                        <p:cTn id="7" dur="500"/>
                                        <p:tgtEl>
                                          <p:spTgt spid="5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barn(inVertical)">
                                      <p:cBhvr>
                                        <p:cTn id="10" dur="500"/>
                                        <p:tgtEl>
                                          <p:spTgt spid="6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4"/>
                                        </p:tgtEl>
                                        <p:attrNameLst>
                                          <p:attrName>style.visibility</p:attrName>
                                        </p:attrNameLst>
                                      </p:cBhvr>
                                      <p:to>
                                        <p:strVal val="visible"/>
                                      </p:to>
                                    </p:set>
                                    <p:animEffect transition="in" filter="fade">
                                      <p:cBhvr>
                                        <p:cTn id="15" dur="500"/>
                                        <p:tgtEl>
                                          <p:spTgt spid="10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8"/>
                                        </p:tgtEl>
                                        <p:attrNameLst>
                                          <p:attrName>style.visibility</p:attrName>
                                        </p:attrNameLst>
                                      </p:cBhvr>
                                      <p:to>
                                        <p:strVal val="visible"/>
                                      </p:to>
                                    </p:set>
                                    <p:animEffect transition="in" filter="fade">
                                      <p:cBhvr>
                                        <p:cTn id="18" dur="500"/>
                                        <p:tgtEl>
                                          <p:spTgt spid="108"/>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fltVal val="0"/>
                                          </p:val>
                                        </p:tav>
                                        <p:tav tm="100000">
                                          <p:val>
                                            <p:strVal val="#ppt_w"/>
                                          </p:val>
                                        </p:tav>
                                      </p:tavLst>
                                    </p:anim>
                                    <p:anim calcmode="lin" valueType="num">
                                      <p:cBhvr>
                                        <p:cTn id="24" dur="500" fill="hold"/>
                                        <p:tgtEl>
                                          <p:spTgt spid="5"/>
                                        </p:tgtEl>
                                        <p:attrNameLst>
                                          <p:attrName>ppt_h</p:attrName>
                                        </p:attrNameLst>
                                      </p:cBhvr>
                                      <p:tavLst>
                                        <p:tav tm="0">
                                          <p:val>
                                            <p:fltVal val="0"/>
                                          </p:val>
                                        </p:tav>
                                        <p:tav tm="100000">
                                          <p:val>
                                            <p:strVal val="#ppt_h"/>
                                          </p:val>
                                        </p:tav>
                                      </p:tavLst>
                                    </p:anim>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barn(inVertical)">
                                      <p:cBhvr>
                                        <p:cTn id="35" dur="500"/>
                                        <p:tgtEl>
                                          <p:spTgt spid="4"/>
                                        </p:tgtEl>
                                      </p:cBhvr>
                                    </p:animEffect>
                                  </p:childTnLst>
                                </p:cTn>
                              </p:par>
                              <p:par>
                                <p:cTn id="36" presetID="16" presetClass="entr" presetSubtype="21" fill="hold" nodeType="withEffect">
                                  <p:stCondLst>
                                    <p:cond delay="0"/>
                                  </p:stCondLst>
                                  <p:childTnLst>
                                    <p:set>
                                      <p:cBhvr>
                                        <p:cTn id="37" dur="1" fill="hold">
                                          <p:stCondLst>
                                            <p:cond delay="0"/>
                                          </p:stCondLst>
                                        </p:cTn>
                                        <p:tgtEl>
                                          <p:spTgt spid="125"/>
                                        </p:tgtEl>
                                        <p:attrNameLst>
                                          <p:attrName>style.visibility</p:attrName>
                                        </p:attrNameLst>
                                      </p:cBhvr>
                                      <p:to>
                                        <p:strVal val="visible"/>
                                      </p:to>
                                    </p:set>
                                    <p:animEffect transition="in" filter="barn(inVertical)">
                                      <p:cBhvr>
                                        <p:cTn id="38" dur="500"/>
                                        <p:tgtEl>
                                          <p:spTgt spid="12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nodeType="clickEffect">
                                  <p:stCondLst>
                                    <p:cond delay="0"/>
                                  </p:stCondLst>
                                  <p:childTnLst>
                                    <p:set>
                                      <p:cBhvr>
                                        <p:cTn id="55" dur="1" fill="hold">
                                          <p:stCondLst>
                                            <p:cond delay="0"/>
                                          </p:stCondLst>
                                        </p:cTn>
                                        <p:tgtEl>
                                          <p:spTgt spid="131"/>
                                        </p:tgtEl>
                                        <p:attrNameLst>
                                          <p:attrName>style.visibility</p:attrName>
                                        </p:attrNameLst>
                                      </p:cBhvr>
                                      <p:to>
                                        <p:strVal val="visible"/>
                                      </p:to>
                                    </p:set>
                                    <p:animEffect transition="in" filter="barn(inVertical)">
                                      <p:cBhvr>
                                        <p:cTn id="56" dur="500"/>
                                        <p:tgtEl>
                                          <p:spTgt spid="131"/>
                                        </p:tgtEl>
                                      </p:cBhvr>
                                    </p:animEffect>
                                  </p:childTnLst>
                                </p:cTn>
                              </p:par>
                              <p:par>
                                <p:cTn id="57" presetID="16" presetClass="entr" presetSubtype="21" fill="hold" nodeType="withEffect">
                                  <p:stCondLst>
                                    <p:cond delay="0"/>
                                  </p:stCondLst>
                                  <p:childTnLst>
                                    <p:set>
                                      <p:cBhvr>
                                        <p:cTn id="58" dur="1" fill="hold">
                                          <p:stCondLst>
                                            <p:cond delay="0"/>
                                          </p:stCondLst>
                                        </p:cTn>
                                        <p:tgtEl>
                                          <p:spTgt spid="132"/>
                                        </p:tgtEl>
                                        <p:attrNameLst>
                                          <p:attrName>style.visibility</p:attrName>
                                        </p:attrNameLst>
                                      </p:cBhvr>
                                      <p:to>
                                        <p:strVal val="visible"/>
                                      </p:to>
                                    </p:set>
                                    <p:animEffect transition="in" filter="barn(inVertical)">
                                      <p:cBhvr>
                                        <p:cTn id="59" dur="500"/>
                                        <p:tgtEl>
                                          <p:spTgt spid="13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62"/>
                                        </p:tgtEl>
                                        <p:attrNameLst>
                                          <p:attrName>style.visibility</p:attrName>
                                        </p:attrNameLst>
                                      </p:cBhvr>
                                      <p:to>
                                        <p:strVal val="visible"/>
                                      </p:to>
                                    </p:set>
                                    <p:animEffect transition="in" filter="fade">
                                      <p:cBhvr>
                                        <p:cTn id="64" dur="500"/>
                                        <p:tgtEl>
                                          <p:spTgt spid="6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3"/>
                                        </p:tgtEl>
                                        <p:attrNameLst>
                                          <p:attrName>style.visibility</p:attrName>
                                        </p:attrNameLst>
                                      </p:cBhvr>
                                      <p:to>
                                        <p:strVal val="visible"/>
                                      </p:to>
                                    </p:set>
                                    <p:animEffect transition="in" filter="fade">
                                      <p:cBhvr>
                                        <p:cTn id="67" dur="500"/>
                                        <p:tgtEl>
                                          <p:spTgt spid="6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fade">
                                      <p:cBhvr>
                                        <p:cTn id="72" dur="500"/>
                                        <p:tgtEl>
                                          <p:spTgt spid="8"/>
                                        </p:tgtEl>
                                      </p:cBhvr>
                                    </p:animEffect>
                                  </p:childTnLst>
                                </p:cTn>
                              </p:par>
                            </p:childTnLst>
                          </p:cTn>
                        </p:par>
                      </p:childTnLst>
                    </p:cTn>
                  </p:par>
                  <p:par>
                    <p:cTn id="73" fill="hold">
                      <p:stCondLst>
                        <p:cond delay="indefinite"/>
                      </p:stCondLst>
                      <p:childTnLst>
                        <p:par>
                          <p:cTn id="74" fill="hold">
                            <p:stCondLst>
                              <p:cond delay="0"/>
                            </p:stCondLst>
                            <p:childTnLst>
                              <p:par>
                                <p:cTn id="75" presetID="16" presetClass="entr" presetSubtype="21" fill="hold" nodeType="clickEffect">
                                  <p:stCondLst>
                                    <p:cond delay="0"/>
                                  </p:stCondLst>
                                  <p:childTnLst>
                                    <p:set>
                                      <p:cBhvr>
                                        <p:cTn id="76" dur="1" fill="hold">
                                          <p:stCondLst>
                                            <p:cond delay="0"/>
                                          </p:stCondLst>
                                        </p:cTn>
                                        <p:tgtEl>
                                          <p:spTgt spid="137"/>
                                        </p:tgtEl>
                                        <p:attrNameLst>
                                          <p:attrName>style.visibility</p:attrName>
                                        </p:attrNameLst>
                                      </p:cBhvr>
                                      <p:to>
                                        <p:strVal val="visible"/>
                                      </p:to>
                                    </p:set>
                                    <p:animEffect transition="in" filter="barn(inVertical)">
                                      <p:cBhvr>
                                        <p:cTn id="77" dur="500"/>
                                        <p:tgtEl>
                                          <p:spTgt spid="13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9"/>
                                        </p:tgtEl>
                                        <p:attrNameLst>
                                          <p:attrName>style.visibility</p:attrName>
                                        </p:attrNameLst>
                                      </p:cBhvr>
                                      <p:to>
                                        <p:strVal val="visible"/>
                                      </p:to>
                                    </p:set>
                                    <p:animEffect transition="in" filter="fade">
                                      <p:cBhvr>
                                        <p:cTn id="82" dur="500"/>
                                        <p:tgtEl>
                                          <p:spTgt spid="19"/>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0"/>
                                        </p:tgtEl>
                                        <p:attrNameLst>
                                          <p:attrName>style.visibility</p:attrName>
                                        </p:attrNameLst>
                                      </p:cBhvr>
                                      <p:to>
                                        <p:strVal val="visible"/>
                                      </p:to>
                                    </p:set>
                                    <p:animEffect transition="in" filter="fade">
                                      <p:cBhvr>
                                        <p:cTn id="85" dur="500"/>
                                        <p:tgtEl>
                                          <p:spTgt spid="20"/>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9"/>
                                        </p:tgtEl>
                                        <p:attrNameLst>
                                          <p:attrName>style.visibility</p:attrName>
                                        </p:attrNameLst>
                                      </p:cBhvr>
                                      <p:to>
                                        <p:strVal val="visible"/>
                                      </p:to>
                                    </p:set>
                                    <p:animEffect transition="in" filter="fade">
                                      <p:cBhvr>
                                        <p:cTn id="90" dur="500"/>
                                        <p:tgtEl>
                                          <p:spTgt spid="9"/>
                                        </p:tgtEl>
                                      </p:cBhvr>
                                    </p:animEffect>
                                  </p:childTnLst>
                                </p:cTn>
                              </p:par>
                            </p:childTnLst>
                          </p:cTn>
                        </p:par>
                      </p:childTnLst>
                    </p:cTn>
                  </p:par>
                  <p:par>
                    <p:cTn id="91" fill="hold">
                      <p:stCondLst>
                        <p:cond delay="indefinite"/>
                      </p:stCondLst>
                      <p:childTnLst>
                        <p:par>
                          <p:cTn id="92" fill="hold">
                            <p:stCondLst>
                              <p:cond delay="0"/>
                            </p:stCondLst>
                            <p:childTnLst>
                              <p:par>
                                <p:cTn id="93" presetID="16" presetClass="entr" presetSubtype="21" fill="hold" nodeType="clickEffect">
                                  <p:stCondLst>
                                    <p:cond delay="0"/>
                                  </p:stCondLst>
                                  <p:childTnLst>
                                    <p:set>
                                      <p:cBhvr>
                                        <p:cTn id="94" dur="1" fill="hold">
                                          <p:stCondLst>
                                            <p:cond delay="0"/>
                                          </p:stCondLst>
                                        </p:cTn>
                                        <p:tgtEl>
                                          <p:spTgt spid="144"/>
                                        </p:tgtEl>
                                        <p:attrNameLst>
                                          <p:attrName>style.visibility</p:attrName>
                                        </p:attrNameLst>
                                      </p:cBhvr>
                                      <p:to>
                                        <p:strVal val="visible"/>
                                      </p:to>
                                    </p:set>
                                    <p:animEffect transition="in" filter="barn(inVertical)">
                                      <p:cBhvr>
                                        <p:cTn id="95" dur="500"/>
                                        <p:tgtEl>
                                          <p:spTgt spid="144"/>
                                        </p:tgtEl>
                                      </p:cBhvr>
                                    </p:animEffect>
                                  </p:childTnLst>
                                </p:cTn>
                              </p:par>
                              <p:par>
                                <p:cTn id="96" presetID="16" presetClass="entr" presetSubtype="21" fill="hold" nodeType="withEffect">
                                  <p:stCondLst>
                                    <p:cond delay="0"/>
                                  </p:stCondLst>
                                  <p:childTnLst>
                                    <p:set>
                                      <p:cBhvr>
                                        <p:cTn id="97" dur="1" fill="hold">
                                          <p:stCondLst>
                                            <p:cond delay="0"/>
                                          </p:stCondLst>
                                        </p:cTn>
                                        <p:tgtEl>
                                          <p:spTgt spid="136"/>
                                        </p:tgtEl>
                                        <p:attrNameLst>
                                          <p:attrName>style.visibility</p:attrName>
                                        </p:attrNameLst>
                                      </p:cBhvr>
                                      <p:to>
                                        <p:strVal val="visible"/>
                                      </p:to>
                                    </p:set>
                                    <p:animEffect transition="in" filter="barn(inVertical)">
                                      <p:cBhvr>
                                        <p:cTn id="98" dur="500"/>
                                        <p:tgtEl>
                                          <p:spTgt spid="136"/>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60"/>
                                        </p:tgtEl>
                                        <p:attrNameLst>
                                          <p:attrName>style.visibility</p:attrName>
                                        </p:attrNameLst>
                                      </p:cBhvr>
                                      <p:to>
                                        <p:strVal val="visible"/>
                                      </p:to>
                                    </p:set>
                                    <p:animEffect transition="in" filter="fade">
                                      <p:cBhvr>
                                        <p:cTn id="103" dur="500"/>
                                        <p:tgtEl>
                                          <p:spTgt spid="60"/>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61"/>
                                        </p:tgtEl>
                                        <p:attrNameLst>
                                          <p:attrName>style.visibility</p:attrName>
                                        </p:attrNameLst>
                                      </p:cBhvr>
                                      <p:to>
                                        <p:strVal val="visible"/>
                                      </p:to>
                                    </p:set>
                                    <p:animEffect transition="in" filter="fade">
                                      <p:cBhvr>
                                        <p:cTn id="106" dur="500"/>
                                        <p:tgtEl>
                                          <p:spTgt spid="61"/>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Effect transition="in" filter="fade">
                                      <p:cBhvr>
                                        <p:cTn id="111" dur="500"/>
                                        <p:tgtEl>
                                          <p:spTgt spid="10"/>
                                        </p:tgtEl>
                                      </p:cBhvr>
                                    </p:animEffect>
                                  </p:childTnLst>
                                </p:cTn>
                              </p:par>
                            </p:childTnLst>
                          </p:cTn>
                        </p:par>
                      </p:childTnLst>
                    </p:cTn>
                  </p:par>
                  <p:par>
                    <p:cTn id="112" fill="hold">
                      <p:stCondLst>
                        <p:cond delay="indefinite"/>
                      </p:stCondLst>
                      <p:childTnLst>
                        <p:par>
                          <p:cTn id="113" fill="hold">
                            <p:stCondLst>
                              <p:cond delay="0"/>
                            </p:stCondLst>
                            <p:childTnLst>
                              <p:par>
                                <p:cTn id="114" presetID="16" presetClass="entr" presetSubtype="21" fill="hold" nodeType="clickEffect">
                                  <p:stCondLst>
                                    <p:cond delay="0"/>
                                  </p:stCondLst>
                                  <p:childTnLst>
                                    <p:set>
                                      <p:cBhvr>
                                        <p:cTn id="115" dur="1" fill="hold">
                                          <p:stCondLst>
                                            <p:cond delay="0"/>
                                          </p:stCondLst>
                                        </p:cTn>
                                        <p:tgtEl>
                                          <p:spTgt spid="126"/>
                                        </p:tgtEl>
                                        <p:attrNameLst>
                                          <p:attrName>style.visibility</p:attrName>
                                        </p:attrNameLst>
                                      </p:cBhvr>
                                      <p:to>
                                        <p:strVal val="visible"/>
                                      </p:to>
                                    </p:set>
                                    <p:animEffect transition="in" filter="barn(inVertical)">
                                      <p:cBhvr>
                                        <p:cTn id="116" dur="500"/>
                                        <p:tgtEl>
                                          <p:spTgt spid="126"/>
                                        </p:tgtEl>
                                      </p:cBhvr>
                                    </p:animEffect>
                                  </p:childTnLst>
                                </p:cTn>
                              </p:par>
                              <p:par>
                                <p:cTn id="117" presetID="16" presetClass="entr" presetSubtype="21" fill="hold" nodeType="withEffect">
                                  <p:stCondLst>
                                    <p:cond delay="0"/>
                                  </p:stCondLst>
                                  <p:childTnLst>
                                    <p:set>
                                      <p:cBhvr>
                                        <p:cTn id="118" dur="1" fill="hold">
                                          <p:stCondLst>
                                            <p:cond delay="0"/>
                                          </p:stCondLst>
                                        </p:cTn>
                                        <p:tgtEl>
                                          <p:spTgt spid="128"/>
                                        </p:tgtEl>
                                        <p:attrNameLst>
                                          <p:attrName>style.visibility</p:attrName>
                                        </p:attrNameLst>
                                      </p:cBhvr>
                                      <p:to>
                                        <p:strVal val="visible"/>
                                      </p:to>
                                    </p:set>
                                    <p:animEffect transition="in" filter="barn(inVertical)">
                                      <p:cBhvr>
                                        <p:cTn id="119" dur="500"/>
                                        <p:tgtEl>
                                          <p:spTgt spid="128"/>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39"/>
                                        </p:tgtEl>
                                        <p:attrNameLst>
                                          <p:attrName>style.visibility</p:attrName>
                                        </p:attrNameLst>
                                      </p:cBhvr>
                                      <p:to>
                                        <p:strVal val="visible"/>
                                      </p:to>
                                    </p:set>
                                    <p:animEffect transition="in" filter="fade">
                                      <p:cBhvr>
                                        <p:cTn id="124" dur="500"/>
                                        <p:tgtEl>
                                          <p:spTgt spid="39"/>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49"/>
                                        </p:tgtEl>
                                        <p:attrNameLst>
                                          <p:attrName>style.visibility</p:attrName>
                                        </p:attrNameLst>
                                      </p:cBhvr>
                                      <p:to>
                                        <p:strVal val="visible"/>
                                      </p:to>
                                    </p:set>
                                    <p:animEffect transition="in" filter="fade">
                                      <p:cBhvr>
                                        <p:cTn id="127" dur="500"/>
                                        <p:tgtEl>
                                          <p:spTgt spid="49"/>
                                        </p:tgtEl>
                                      </p:cBhvr>
                                    </p:animEffect>
                                  </p:childTnLst>
                                </p:cTn>
                              </p:par>
                              <p:par>
                                <p:cTn id="128" presetID="16" presetClass="entr" presetSubtype="21" fill="hold" grpId="0" nodeType="withEffect">
                                  <p:stCondLst>
                                    <p:cond delay="0"/>
                                  </p:stCondLst>
                                  <p:childTnLst>
                                    <p:set>
                                      <p:cBhvr>
                                        <p:cTn id="129" dur="1" fill="hold">
                                          <p:stCondLst>
                                            <p:cond delay="0"/>
                                          </p:stCondLst>
                                        </p:cTn>
                                        <p:tgtEl>
                                          <p:spTgt spid="59"/>
                                        </p:tgtEl>
                                        <p:attrNameLst>
                                          <p:attrName>style.visibility</p:attrName>
                                        </p:attrNameLst>
                                      </p:cBhvr>
                                      <p:to>
                                        <p:strVal val="visible"/>
                                      </p:to>
                                    </p:set>
                                    <p:animEffect transition="in" filter="barn(inVertical)">
                                      <p:cBhvr>
                                        <p:cTn id="130"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5" grpId="0" animBg="1"/>
      <p:bldP spid="16" grpId="0" animBg="1"/>
      <p:bldP spid="104" grpId="0" animBg="1"/>
      <p:bldP spid="17" grpId="0"/>
      <p:bldP spid="18" grpId="0"/>
      <p:bldP spid="19" grpId="0"/>
      <p:bldP spid="20" grpId="0"/>
      <p:bldP spid="39" grpId="0"/>
      <p:bldP spid="49" grpId="0"/>
      <p:bldP spid="60" grpId="0"/>
      <p:bldP spid="61" grpId="0"/>
      <p:bldP spid="62" grpId="0"/>
      <p:bldP spid="63" grpId="0"/>
      <p:bldP spid="108" grpId="0"/>
      <p:bldP spid="59" grpId="0"/>
      <p:bldP spid="6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Quad Arrow 40"/>
          <p:cNvSpPr/>
          <p:nvPr/>
        </p:nvSpPr>
        <p:spPr bwMode="auto">
          <a:xfrm>
            <a:off x="3721100" y="1487488"/>
            <a:ext cx="4398963" cy="4402137"/>
          </a:xfrm>
          <a:prstGeom prst="quadArrow">
            <a:avLst>
              <a:gd name="adj1" fmla="val 2000"/>
              <a:gd name="adj2" fmla="val 4000"/>
              <a:gd name="adj3" fmla="val 5000"/>
            </a:avLst>
          </a:prstGeom>
          <a:solidFill>
            <a:schemeClr val="bg2">
              <a:lumMod val="2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5" name="Freeform 41"/>
          <p:cNvSpPr/>
          <p:nvPr/>
        </p:nvSpPr>
        <p:spPr bwMode="auto">
          <a:xfrm>
            <a:off x="4006850" y="1774825"/>
            <a:ext cx="1760538" cy="1760537"/>
          </a:xfrm>
          <a:custGeom>
            <a:avLst/>
            <a:gdLst>
              <a:gd name="connsiteX0" fmla="*/ 0 w 1457998"/>
              <a:gd name="connsiteY0" fmla="*/ 243005 h 1457998"/>
              <a:gd name="connsiteX1" fmla="*/ 71175 w 1457998"/>
              <a:gd name="connsiteY1" fmla="*/ 71175 h 1457998"/>
              <a:gd name="connsiteX2" fmla="*/ 243006 w 1457998"/>
              <a:gd name="connsiteY2" fmla="*/ 1 h 1457998"/>
              <a:gd name="connsiteX3" fmla="*/ 1214993 w 1457998"/>
              <a:gd name="connsiteY3" fmla="*/ 0 h 1457998"/>
              <a:gd name="connsiteX4" fmla="*/ 1386823 w 1457998"/>
              <a:gd name="connsiteY4" fmla="*/ 71175 h 1457998"/>
              <a:gd name="connsiteX5" fmla="*/ 1457997 w 1457998"/>
              <a:gd name="connsiteY5" fmla="*/ 243006 h 1457998"/>
              <a:gd name="connsiteX6" fmla="*/ 1457998 w 1457998"/>
              <a:gd name="connsiteY6" fmla="*/ 1214993 h 1457998"/>
              <a:gd name="connsiteX7" fmla="*/ 1386823 w 1457998"/>
              <a:gd name="connsiteY7" fmla="*/ 1386824 h 1457998"/>
              <a:gd name="connsiteX8" fmla="*/ 1214992 w 1457998"/>
              <a:gd name="connsiteY8" fmla="*/ 1457998 h 1457998"/>
              <a:gd name="connsiteX9" fmla="*/ 243005 w 1457998"/>
              <a:gd name="connsiteY9" fmla="*/ 1457998 h 1457998"/>
              <a:gd name="connsiteX10" fmla="*/ 71175 w 1457998"/>
              <a:gd name="connsiteY10" fmla="*/ 1386823 h 1457998"/>
              <a:gd name="connsiteX11" fmla="*/ 1 w 1457998"/>
              <a:gd name="connsiteY11" fmla="*/ 1214992 h 1457998"/>
              <a:gd name="connsiteX12" fmla="*/ 0 w 1457998"/>
              <a:gd name="connsiteY12" fmla="*/ 243005 h 14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998" h="1457998">
                <a:moveTo>
                  <a:pt x="0" y="243005"/>
                </a:moveTo>
                <a:cubicBezTo>
                  <a:pt x="0" y="178556"/>
                  <a:pt x="25602" y="116747"/>
                  <a:pt x="71175" y="71175"/>
                </a:cubicBezTo>
                <a:cubicBezTo>
                  <a:pt x="116747" y="25603"/>
                  <a:pt x="178557" y="1"/>
                  <a:pt x="243006" y="1"/>
                </a:cubicBezTo>
                <a:lnTo>
                  <a:pt x="1214993" y="0"/>
                </a:lnTo>
                <a:cubicBezTo>
                  <a:pt x="1279442" y="0"/>
                  <a:pt x="1341251" y="25602"/>
                  <a:pt x="1386823" y="71175"/>
                </a:cubicBezTo>
                <a:cubicBezTo>
                  <a:pt x="1432395" y="116747"/>
                  <a:pt x="1457997" y="178557"/>
                  <a:pt x="1457997" y="243006"/>
                </a:cubicBezTo>
                <a:cubicBezTo>
                  <a:pt x="1457997" y="567002"/>
                  <a:pt x="1457998" y="890997"/>
                  <a:pt x="1457998" y="1214993"/>
                </a:cubicBezTo>
                <a:cubicBezTo>
                  <a:pt x="1457998" y="1279442"/>
                  <a:pt x="1432396" y="1341251"/>
                  <a:pt x="1386823" y="1386824"/>
                </a:cubicBezTo>
                <a:cubicBezTo>
                  <a:pt x="1341251" y="1432396"/>
                  <a:pt x="1279441" y="1457999"/>
                  <a:pt x="1214992" y="1457998"/>
                </a:cubicBezTo>
                <a:lnTo>
                  <a:pt x="243005" y="1457998"/>
                </a:lnTo>
                <a:cubicBezTo>
                  <a:pt x="178556" y="1457998"/>
                  <a:pt x="116747" y="1432396"/>
                  <a:pt x="71175" y="1386823"/>
                </a:cubicBezTo>
                <a:cubicBezTo>
                  <a:pt x="25603" y="1341251"/>
                  <a:pt x="1" y="1279441"/>
                  <a:pt x="1" y="1214992"/>
                </a:cubicBezTo>
                <a:cubicBezTo>
                  <a:pt x="1" y="890996"/>
                  <a:pt x="0" y="567001"/>
                  <a:pt x="0" y="243005"/>
                </a:cubicBezTo>
                <a:close/>
              </a:path>
            </a:pathLst>
          </a:custGeom>
          <a:solidFill>
            <a:schemeClr val="bg2">
              <a:lumMod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vert="horz" wrap="square" lIns="277772" tIns="277772" rIns="277772" bIns="277772"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4800" b="0" i="0" u="none" strike="noStrike" cap="none" normalizeH="0" baseline="0" dirty="0" smtClean="0">
                <a:ln>
                  <a:noFill/>
                </a:ln>
                <a:solidFill>
                  <a:schemeClr val="bg1"/>
                </a:solidFill>
                <a:effectLst/>
                <a:latin typeface="FontAwesome"/>
                <a:ea typeface="宋体" pitchFamily="2" charset="-122"/>
                <a:cs typeface="宋体" pitchFamily="2" charset="-122"/>
              </a:rPr>
              <a:t/>
            </a:r>
            <a:br>
              <a:rPr kumimoji="0" lang="en-US" altLang="zh-CN" sz="4800" b="0" i="0" u="none" strike="noStrike" cap="none" normalizeH="0" baseline="0" dirty="0" smtClean="0">
                <a:ln>
                  <a:noFill/>
                </a:ln>
                <a:solidFill>
                  <a:schemeClr val="bg1"/>
                </a:solidFill>
                <a:effectLst/>
                <a:latin typeface="FontAwesome"/>
                <a:ea typeface="宋体" pitchFamily="2" charset="-122"/>
                <a:cs typeface="宋体" pitchFamily="2" charset="-122"/>
              </a:rPr>
            </a:br>
            <a:endParaRPr kumimoji="0" lang="zh-CN" altLang="zh-CN" sz="1800" b="0" i="0" u="none" strike="noStrike" cap="none" normalizeH="0" baseline="0" smtClean="0">
              <a:ln>
                <a:noFill/>
              </a:ln>
              <a:solidFill>
                <a:schemeClr val="bg1"/>
              </a:solidFill>
              <a:effectLst/>
              <a:latin typeface="Arial" pitchFamily="34" charset="0"/>
              <a:ea typeface="宋体" pitchFamily="2" charset="-122"/>
              <a:cs typeface="宋体" pitchFamily="2" charset="-122"/>
            </a:endParaRPr>
          </a:p>
        </p:txBody>
      </p:sp>
      <p:sp>
        <p:nvSpPr>
          <p:cNvPr id="76" name="Freeform 42"/>
          <p:cNvSpPr/>
          <p:nvPr/>
        </p:nvSpPr>
        <p:spPr bwMode="auto">
          <a:xfrm>
            <a:off x="6096000" y="1773238"/>
            <a:ext cx="1760538" cy="1760537"/>
          </a:xfrm>
          <a:custGeom>
            <a:avLst/>
            <a:gdLst>
              <a:gd name="connsiteX0" fmla="*/ 0 w 1457998"/>
              <a:gd name="connsiteY0" fmla="*/ 243005 h 1457998"/>
              <a:gd name="connsiteX1" fmla="*/ 71175 w 1457998"/>
              <a:gd name="connsiteY1" fmla="*/ 71175 h 1457998"/>
              <a:gd name="connsiteX2" fmla="*/ 243006 w 1457998"/>
              <a:gd name="connsiteY2" fmla="*/ 1 h 1457998"/>
              <a:gd name="connsiteX3" fmla="*/ 1214993 w 1457998"/>
              <a:gd name="connsiteY3" fmla="*/ 0 h 1457998"/>
              <a:gd name="connsiteX4" fmla="*/ 1386823 w 1457998"/>
              <a:gd name="connsiteY4" fmla="*/ 71175 h 1457998"/>
              <a:gd name="connsiteX5" fmla="*/ 1457997 w 1457998"/>
              <a:gd name="connsiteY5" fmla="*/ 243006 h 1457998"/>
              <a:gd name="connsiteX6" fmla="*/ 1457998 w 1457998"/>
              <a:gd name="connsiteY6" fmla="*/ 1214993 h 1457998"/>
              <a:gd name="connsiteX7" fmla="*/ 1386823 w 1457998"/>
              <a:gd name="connsiteY7" fmla="*/ 1386824 h 1457998"/>
              <a:gd name="connsiteX8" fmla="*/ 1214992 w 1457998"/>
              <a:gd name="connsiteY8" fmla="*/ 1457998 h 1457998"/>
              <a:gd name="connsiteX9" fmla="*/ 243005 w 1457998"/>
              <a:gd name="connsiteY9" fmla="*/ 1457998 h 1457998"/>
              <a:gd name="connsiteX10" fmla="*/ 71175 w 1457998"/>
              <a:gd name="connsiteY10" fmla="*/ 1386823 h 1457998"/>
              <a:gd name="connsiteX11" fmla="*/ 1 w 1457998"/>
              <a:gd name="connsiteY11" fmla="*/ 1214992 h 1457998"/>
              <a:gd name="connsiteX12" fmla="*/ 0 w 1457998"/>
              <a:gd name="connsiteY12" fmla="*/ 243005 h 14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998" h="1457998">
                <a:moveTo>
                  <a:pt x="0" y="243005"/>
                </a:moveTo>
                <a:cubicBezTo>
                  <a:pt x="0" y="178556"/>
                  <a:pt x="25602" y="116747"/>
                  <a:pt x="71175" y="71175"/>
                </a:cubicBezTo>
                <a:cubicBezTo>
                  <a:pt x="116747" y="25603"/>
                  <a:pt x="178557" y="1"/>
                  <a:pt x="243006" y="1"/>
                </a:cubicBezTo>
                <a:lnTo>
                  <a:pt x="1214993" y="0"/>
                </a:lnTo>
                <a:cubicBezTo>
                  <a:pt x="1279442" y="0"/>
                  <a:pt x="1341251" y="25602"/>
                  <a:pt x="1386823" y="71175"/>
                </a:cubicBezTo>
                <a:cubicBezTo>
                  <a:pt x="1432395" y="116747"/>
                  <a:pt x="1457997" y="178557"/>
                  <a:pt x="1457997" y="243006"/>
                </a:cubicBezTo>
                <a:cubicBezTo>
                  <a:pt x="1457997" y="567002"/>
                  <a:pt x="1457998" y="890997"/>
                  <a:pt x="1457998" y="1214993"/>
                </a:cubicBezTo>
                <a:cubicBezTo>
                  <a:pt x="1457998" y="1279442"/>
                  <a:pt x="1432396" y="1341251"/>
                  <a:pt x="1386823" y="1386824"/>
                </a:cubicBezTo>
                <a:cubicBezTo>
                  <a:pt x="1341251" y="1432396"/>
                  <a:pt x="1279441" y="1457999"/>
                  <a:pt x="1214992" y="1457998"/>
                </a:cubicBezTo>
                <a:lnTo>
                  <a:pt x="243005" y="1457998"/>
                </a:lnTo>
                <a:cubicBezTo>
                  <a:pt x="178556" y="1457998"/>
                  <a:pt x="116747" y="1432396"/>
                  <a:pt x="71175" y="1386823"/>
                </a:cubicBezTo>
                <a:cubicBezTo>
                  <a:pt x="25603" y="1341251"/>
                  <a:pt x="1" y="1279441"/>
                  <a:pt x="1" y="1214992"/>
                </a:cubicBezTo>
                <a:cubicBezTo>
                  <a:pt x="1" y="890996"/>
                  <a:pt x="0" y="567001"/>
                  <a:pt x="0" y="243005"/>
                </a:cubicBezTo>
                <a:close/>
              </a:path>
            </a:pathLst>
          </a:custGeom>
          <a:solidFill>
            <a:schemeClr val="bg2">
              <a:lumMod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vert="horz" wrap="square" lIns="277772" tIns="277772" rIns="277772" bIns="277772"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4800" b="0" i="0" u="none" strike="noStrike" cap="none" normalizeH="0" baseline="0" dirty="0" smtClean="0">
                <a:ln>
                  <a:noFill/>
                </a:ln>
                <a:solidFill>
                  <a:schemeClr val="bg1"/>
                </a:solidFill>
                <a:effectLst/>
                <a:latin typeface="FontAwesome"/>
                <a:ea typeface="宋体" pitchFamily="2" charset="-122"/>
                <a:cs typeface="宋体" pitchFamily="2" charset="-122"/>
              </a:rPr>
              <a:t/>
            </a:r>
            <a:br>
              <a:rPr kumimoji="0" lang="en-US" altLang="zh-CN" sz="4800" b="0" i="0" u="none" strike="noStrike" cap="none" normalizeH="0" baseline="0" dirty="0" smtClean="0">
                <a:ln>
                  <a:noFill/>
                </a:ln>
                <a:solidFill>
                  <a:schemeClr val="bg1"/>
                </a:solidFill>
                <a:effectLst/>
                <a:latin typeface="FontAwesome"/>
                <a:ea typeface="宋体" pitchFamily="2" charset="-122"/>
                <a:cs typeface="宋体" pitchFamily="2" charset="-122"/>
              </a:rPr>
            </a:br>
            <a:endParaRPr kumimoji="0" lang="zh-CN" altLang="zh-CN" sz="1800" b="0" i="0" u="none" strike="noStrike" cap="none" normalizeH="0" baseline="0" smtClean="0">
              <a:ln>
                <a:noFill/>
              </a:ln>
              <a:solidFill>
                <a:schemeClr val="bg1"/>
              </a:solidFill>
              <a:effectLst/>
              <a:latin typeface="Arial" pitchFamily="34" charset="0"/>
              <a:ea typeface="宋体" pitchFamily="2" charset="-122"/>
              <a:cs typeface="宋体" pitchFamily="2" charset="-122"/>
            </a:endParaRPr>
          </a:p>
        </p:txBody>
      </p:sp>
      <p:sp>
        <p:nvSpPr>
          <p:cNvPr id="77" name="Freeform 43"/>
          <p:cNvSpPr/>
          <p:nvPr/>
        </p:nvSpPr>
        <p:spPr bwMode="auto">
          <a:xfrm>
            <a:off x="4006850" y="3841750"/>
            <a:ext cx="1760538" cy="1760537"/>
          </a:xfrm>
          <a:custGeom>
            <a:avLst/>
            <a:gdLst>
              <a:gd name="connsiteX0" fmla="*/ 0 w 1457998"/>
              <a:gd name="connsiteY0" fmla="*/ 243005 h 1457998"/>
              <a:gd name="connsiteX1" fmla="*/ 71175 w 1457998"/>
              <a:gd name="connsiteY1" fmla="*/ 71175 h 1457998"/>
              <a:gd name="connsiteX2" fmla="*/ 243006 w 1457998"/>
              <a:gd name="connsiteY2" fmla="*/ 1 h 1457998"/>
              <a:gd name="connsiteX3" fmla="*/ 1214993 w 1457998"/>
              <a:gd name="connsiteY3" fmla="*/ 0 h 1457998"/>
              <a:gd name="connsiteX4" fmla="*/ 1386823 w 1457998"/>
              <a:gd name="connsiteY4" fmla="*/ 71175 h 1457998"/>
              <a:gd name="connsiteX5" fmla="*/ 1457997 w 1457998"/>
              <a:gd name="connsiteY5" fmla="*/ 243006 h 1457998"/>
              <a:gd name="connsiteX6" fmla="*/ 1457998 w 1457998"/>
              <a:gd name="connsiteY6" fmla="*/ 1214993 h 1457998"/>
              <a:gd name="connsiteX7" fmla="*/ 1386823 w 1457998"/>
              <a:gd name="connsiteY7" fmla="*/ 1386824 h 1457998"/>
              <a:gd name="connsiteX8" fmla="*/ 1214992 w 1457998"/>
              <a:gd name="connsiteY8" fmla="*/ 1457998 h 1457998"/>
              <a:gd name="connsiteX9" fmla="*/ 243005 w 1457998"/>
              <a:gd name="connsiteY9" fmla="*/ 1457998 h 1457998"/>
              <a:gd name="connsiteX10" fmla="*/ 71175 w 1457998"/>
              <a:gd name="connsiteY10" fmla="*/ 1386823 h 1457998"/>
              <a:gd name="connsiteX11" fmla="*/ 1 w 1457998"/>
              <a:gd name="connsiteY11" fmla="*/ 1214992 h 1457998"/>
              <a:gd name="connsiteX12" fmla="*/ 0 w 1457998"/>
              <a:gd name="connsiteY12" fmla="*/ 243005 h 14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998" h="1457998">
                <a:moveTo>
                  <a:pt x="0" y="243005"/>
                </a:moveTo>
                <a:cubicBezTo>
                  <a:pt x="0" y="178556"/>
                  <a:pt x="25602" y="116747"/>
                  <a:pt x="71175" y="71175"/>
                </a:cubicBezTo>
                <a:cubicBezTo>
                  <a:pt x="116747" y="25603"/>
                  <a:pt x="178557" y="1"/>
                  <a:pt x="243006" y="1"/>
                </a:cubicBezTo>
                <a:lnTo>
                  <a:pt x="1214993" y="0"/>
                </a:lnTo>
                <a:cubicBezTo>
                  <a:pt x="1279442" y="0"/>
                  <a:pt x="1341251" y="25602"/>
                  <a:pt x="1386823" y="71175"/>
                </a:cubicBezTo>
                <a:cubicBezTo>
                  <a:pt x="1432395" y="116747"/>
                  <a:pt x="1457997" y="178557"/>
                  <a:pt x="1457997" y="243006"/>
                </a:cubicBezTo>
                <a:cubicBezTo>
                  <a:pt x="1457997" y="567002"/>
                  <a:pt x="1457998" y="890997"/>
                  <a:pt x="1457998" y="1214993"/>
                </a:cubicBezTo>
                <a:cubicBezTo>
                  <a:pt x="1457998" y="1279442"/>
                  <a:pt x="1432396" y="1341251"/>
                  <a:pt x="1386823" y="1386824"/>
                </a:cubicBezTo>
                <a:cubicBezTo>
                  <a:pt x="1341251" y="1432396"/>
                  <a:pt x="1279441" y="1457999"/>
                  <a:pt x="1214992" y="1457998"/>
                </a:cubicBezTo>
                <a:lnTo>
                  <a:pt x="243005" y="1457998"/>
                </a:lnTo>
                <a:cubicBezTo>
                  <a:pt x="178556" y="1457998"/>
                  <a:pt x="116747" y="1432396"/>
                  <a:pt x="71175" y="1386823"/>
                </a:cubicBezTo>
                <a:cubicBezTo>
                  <a:pt x="25603" y="1341251"/>
                  <a:pt x="1" y="1279441"/>
                  <a:pt x="1" y="1214992"/>
                </a:cubicBezTo>
                <a:cubicBezTo>
                  <a:pt x="1" y="890996"/>
                  <a:pt x="0" y="567001"/>
                  <a:pt x="0" y="243005"/>
                </a:cubicBezTo>
                <a:close/>
              </a:path>
            </a:pathLst>
          </a:custGeom>
          <a:solidFill>
            <a:schemeClr val="bg2">
              <a:lumMod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vert="horz" wrap="square" lIns="277772" tIns="277772" rIns="277772" bIns="277772"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bg1"/>
              </a:solidFill>
              <a:effectLst/>
              <a:latin typeface="Arial" pitchFamily="34" charset="0"/>
              <a:ea typeface="宋体" pitchFamily="2" charset="-122"/>
              <a:cs typeface="宋体" pitchFamily="2" charset="-122"/>
            </a:endParaRPr>
          </a:p>
        </p:txBody>
      </p:sp>
      <p:sp>
        <p:nvSpPr>
          <p:cNvPr id="78" name="Freeform 44"/>
          <p:cNvSpPr/>
          <p:nvPr/>
        </p:nvSpPr>
        <p:spPr bwMode="auto">
          <a:xfrm>
            <a:off x="6096000" y="3860800"/>
            <a:ext cx="1760538" cy="1760537"/>
          </a:xfrm>
          <a:custGeom>
            <a:avLst/>
            <a:gdLst>
              <a:gd name="connsiteX0" fmla="*/ 0 w 1457998"/>
              <a:gd name="connsiteY0" fmla="*/ 243005 h 1457998"/>
              <a:gd name="connsiteX1" fmla="*/ 71175 w 1457998"/>
              <a:gd name="connsiteY1" fmla="*/ 71175 h 1457998"/>
              <a:gd name="connsiteX2" fmla="*/ 243006 w 1457998"/>
              <a:gd name="connsiteY2" fmla="*/ 1 h 1457998"/>
              <a:gd name="connsiteX3" fmla="*/ 1214993 w 1457998"/>
              <a:gd name="connsiteY3" fmla="*/ 0 h 1457998"/>
              <a:gd name="connsiteX4" fmla="*/ 1386823 w 1457998"/>
              <a:gd name="connsiteY4" fmla="*/ 71175 h 1457998"/>
              <a:gd name="connsiteX5" fmla="*/ 1457997 w 1457998"/>
              <a:gd name="connsiteY5" fmla="*/ 243006 h 1457998"/>
              <a:gd name="connsiteX6" fmla="*/ 1457998 w 1457998"/>
              <a:gd name="connsiteY6" fmla="*/ 1214993 h 1457998"/>
              <a:gd name="connsiteX7" fmla="*/ 1386823 w 1457998"/>
              <a:gd name="connsiteY7" fmla="*/ 1386824 h 1457998"/>
              <a:gd name="connsiteX8" fmla="*/ 1214992 w 1457998"/>
              <a:gd name="connsiteY8" fmla="*/ 1457998 h 1457998"/>
              <a:gd name="connsiteX9" fmla="*/ 243005 w 1457998"/>
              <a:gd name="connsiteY9" fmla="*/ 1457998 h 1457998"/>
              <a:gd name="connsiteX10" fmla="*/ 71175 w 1457998"/>
              <a:gd name="connsiteY10" fmla="*/ 1386823 h 1457998"/>
              <a:gd name="connsiteX11" fmla="*/ 1 w 1457998"/>
              <a:gd name="connsiteY11" fmla="*/ 1214992 h 1457998"/>
              <a:gd name="connsiteX12" fmla="*/ 0 w 1457998"/>
              <a:gd name="connsiteY12" fmla="*/ 243005 h 14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998" h="1457998">
                <a:moveTo>
                  <a:pt x="0" y="243005"/>
                </a:moveTo>
                <a:cubicBezTo>
                  <a:pt x="0" y="178556"/>
                  <a:pt x="25602" y="116747"/>
                  <a:pt x="71175" y="71175"/>
                </a:cubicBezTo>
                <a:cubicBezTo>
                  <a:pt x="116747" y="25603"/>
                  <a:pt x="178557" y="1"/>
                  <a:pt x="243006" y="1"/>
                </a:cubicBezTo>
                <a:lnTo>
                  <a:pt x="1214993" y="0"/>
                </a:lnTo>
                <a:cubicBezTo>
                  <a:pt x="1279442" y="0"/>
                  <a:pt x="1341251" y="25602"/>
                  <a:pt x="1386823" y="71175"/>
                </a:cubicBezTo>
                <a:cubicBezTo>
                  <a:pt x="1432395" y="116747"/>
                  <a:pt x="1457997" y="178557"/>
                  <a:pt x="1457997" y="243006"/>
                </a:cubicBezTo>
                <a:cubicBezTo>
                  <a:pt x="1457997" y="567002"/>
                  <a:pt x="1457998" y="890997"/>
                  <a:pt x="1457998" y="1214993"/>
                </a:cubicBezTo>
                <a:cubicBezTo>
                  <a:pt x="1457998" y="1279442"/>
                  <a:pt x="1432396" y="1341251"/>
                  <a:pt x="1386823" y="1386824"/>
                </a:cubicBezTo>
                <a:cubicBezTo>
                  <a:pt x="1341251" y="1432396"/>
                  <a:pt x="1279441" y="1457999"/>
                  <a:pt x="1214992" y="1457998"/>
                </a:cubicBezTo>
                <a:lnTo>
                  <a:pt x="243005" y="1457998"/>
                </a:lnTo>
                <a:cubicBezTo>
                  <a:pt x="178556" y="1457998"/>
                  <a:pt x="116747" y="1432396"/>
                  <a:pt x="71175" y="1386823"/>
                </a:cubicBezTo>
                <a:cubicBezTo>
                  <a:pt x="25603" y="1341251"/>
                  <a:pt x="1" y="1279441"/>
                  <a:pt x="1" y="1214992"/>
                </a:cubicBezTo>
                <a:cubicBezTo>
                  <a:pt x="1" y="890996"/>
                  <a:pt x="0" y="567001"/>
                  <a:pt x="0" y="243005"/>
                </a:cubicBezTo>
                <a:close/>
              </a:path>
            </a:pathLst>
          </a:custGeom>
          <a:solidFill>
            <a:schemeClr val="bg2">
              <a:lumMod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77772" tIns="277772" rIns="277772" bIns="277772" spcCol="1693" anchor="ctr"/>
          <a:lstStyle/>
          <a:p>
            <a:pPr marL="0" marR="0" lvl="0" indent="0" algn="ctr" defTabSz="2133547" rtl="0" eaLnBrk="1" fontAlgn="auto" latinLnBrk="0" hangingPunct="1">
              <a:lnSpc>
                <a:spcPct val="90000"/>
              </a:lnSpc>
              <a:spcBef>
                <a:spcPct val="0"/>
              </a:spcBef>
              <a:spcAft>
                <a:spcPct val="35000"/>
              </a:spcAft>
              <a:buClrTx/>
              <a:buSzTx/>
              <a:buFontTx/>
              <a:buNone/>
              <a:tabLst/>
              <a:defRPr/>
            </a:pPr>
            <a:endParaRPr kumimoji="0" lang="en-US" sz="1900" b="1" i="0" u="none" strike="noStrike" kern="1200" cap="none" spc="0" normalizeH="0" baseline="0" noProof="0" dirty="0">
              <a:ln>
                <a:noFill/>
              </a:ln>
              <a:solidFill>
                <a:schemeClr val="bg1"/>
              </a:solidFill>
              <a:effectLst/>
              <a:uLnTx/>
              <a:uFillTx/>
              <a:latin typeface="+mj-lt"/>
              <a:ea typeface="+mn-ea"/>
              <a:cs typeface="+mn-cs"/>
            </a:endParaRPr>
          </a:p>
        </p:txBody>
      </p:sp>
      <p:sp>
        <p:nvSpPr>
          <p:cNvPr id="4" name="TextBox 42"/>
          <p:cNvSpPr txBox="1">
            <a:spLocks noChangeArrowheads="1"/>
          </p:cNvSpPr>
          <p:nvPr/>
        </p:nvSpPr>
        <p:spPr bwMode="auto">
          <a:xfrm>
            <a:off x="1758950" y="4076700"/>
            <a:ext cx="167005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effectLst/>
                <a:latin typeface="微软雅黑" pitchFamily="34" charset="-122"/>
                <a:ea typeface="微软雅黑" pitchFamily="34" charset="-122"/>
                <a:cs typeface="宋体" pitchFamily="2" charset="-122"/>
              </a:rPr>
              <a:t>应急执行力</a:t>
            </a:r>
            <a:endParaRPr kumimoji="0" lang="zh-CN" altLang="zh-CN" sz="1800" b="0" i="0" u="none" strike="noStrike" cap="none" normalizeH="0" baseline="0" dirty="0" smtClean="0">
              <a:ln>
                <a:noFill/>
              </a:ln>
              <a:effectLst/>
              <a:cs typeface="宋体" pitchFamily="2" charset="-122"/>
            </a:endParaRPr>
          </a:p>
        </p:txBody>
      </p:sp>
      <p:sp>
        <p:nvSpPr>
          <p:cNvPr id="5" name="TextBox 43"/>
          <p:cNvSpPr txBox="1">
            <a:spLocks noChangeArrowheads="1"/>
          </p:cNvSpPr>
          <p:nvPr/>
        </p:nvSpPr>
        <p:spPr bwMode="auto">
          <a:xfrm>
            <a:off x="1616075" y="4476750"/>
            <a:ext cx="1671638"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dirty="0" smtClean="0">
                <a:ln>
                  <a:noFill/>
                </a:ln>
                <a:effectLst/>
                <a:latin typeface="Arial" pitchFamily="34" charset="0"/>
                <a:ea typeface="微软雅黑" pitchFamily="34" charset="-122"/>
                <a:cs typeface="宋体" pitchFamily="2" charset="-122"/>
              </a:rPr>
              <a:t>点击添加文本内容</a:t>
            </a:r>
            <a:endParaRPr kumimoji="0" lang="zh-CN" altLang="en-US" sz="1400" b="0" i="0" u="none" strike="noStrike" cap="none" normalizeH="0" baseline="0" dirty="0" smtClean="0">
              <a:ln>
                <a:noFill/>
              </a:ln>
              <a:effectLst/>
              <a:latin typeface="Arial" pitchFamily="34" charset="0"/>
              <a:ea typeface="微软雅黑" pitchFamily="34"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dirty="0" smtClean="0">
                <a:ln>
                  <a:noFill/>
                </a:ln>
                <a:effectLst/>
                <a:latin typeface="Arial" pitchFamily="34" charset="0"/>
                <a:ea typeface="微软雅黑" pitchFamily="34" charset="-122"/>
                <a:cs typeface="宋体" pitchFamily="2" charset="-122"/>
              </a:rPr>
              <a:t>点击添加文本内容</a:t>
            </a: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dirty="0" smtClean="0">
                <a:ln>
                  <a:noFill/>
                </a:ln>
                <a:effectLst/>
                <a:latin typeface="Arial" pitchFamily="34" charset="0"/>
                <a:ea typeface="微软雅黑" pitchFamily="34" charset="-122"/>
                <a:cs typeface="宋体" pitchFamily="2" charset="-122"/>
              </a:rPr>
              <a:t>点击添加文本内容</a:t>
            </a: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dirty="0" smtClean="0">
                <a:ln>
                  <a:noFill/>
                </a:ln>
                <a:effectLst/>
                <a:latin typeface="Arial" pitchFamily="34" charset="0"/>
                <a:ea typeface="微软雅黑" pitchFamily="34" charset="-122"/>
                <a:cs typeface="宋体" pitchFamily="2" charset="-122"/>
              </a:rPr>
              <a:t>点击添加文本内容</a:t>
            </a:r>
            <a:endParaRPr kumimoji="0" lang="zh-CN" altLang="zh-CN" sz="1800" b="0" i="0" u="none" strike="noStrike" cap="none" normalizeH="0" baseline="0" dirty="0" smtClean="0">
              <a:ln>
                <a:noFill/>
              </a:ln>
              <a:effectLst/>
              <a:latin typeface="Arial" pitchFamily="34" charset="0"/>
              <a:cs typeface="宋体" pitchFamily="2" charset="-122"/>
            </a:endParaRPr>
          </a:p>
        </p:txBody>
      </p:sp>
      <p:sp>
        <p:nvSpPr>
          <p:cNvPr id="6" name="TextBox 42"/>
          <p:cNvSpPr txBox="1">
            <a:spLocks noChangeArrowheads="1"/>
          </p:cNvSpPr>
          <p:nvPr/>
        </p:nvSpPr>
        <p:spPr bwMode="auto">
          <a:xfrm>
            <a:off x="1758950" y="1916113"/>
            <a:ext cx="167005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effectLst/>
                <a:latin typeface="微软雅黑" pitchFamily="34" charset="-122"/>
                <a:ea typeface="微软雅黑" pitchFamily="34" charset="-122"/>
                <a:cs typeface="宋体" pitchFamily="2" charset="-122"/>
              </a:rPr>
              <a:t>制度执行力</a:t>
            </a:r>
            <a:endParaRPr kumimoji="0" lang="zh-CN" altLang="zh-CN" sz="1800" b="0" i="0" u="none" strike="noStrike" cap="none" normalizeH="0" baseline="0" dirty="0" smtClean="0">
              <a:ln>
                <a:noFill/>
              </a:ln>
              <a:effectLst/>
              <a:cs typeface="宋体" pitchFamily="2" charset="-122"/>
            </a:endParaRPr>
          </a:p>
        </p:txBody>
      </p:sp>
      <p:sp>
        <p:nvSpPr>
          <p:cNvPr id="7" name="TextBox 43"/>
          <p:cNvSpPr txBox="1">
            <a:spLocks noChangeArrowheads="1"/>
          </p:cNvSpPr>
          <p:nvPr/>
        </p:nvSpPr>
        <p:spPr bwMode="auto">
          <a:xfrm>
            <a:off x="1616075" y="2316163"/>
            <a:ext cx="1671638"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dirty="0" smtClean="0">
                <a:ln>
                  <a:noFill/>
                </a:ln>
                <a:effectLst/>
                <a:latin typeface="Arial" pitchFamily="34" charset="0"/>
                <a:ea typeface="微软雅黑" pitchFamily="34" charset="-122"/>
                <a:cs typeface="宋体" pitchFamily="2" charset="-122"/>
              </a:rPr>
              <a:t>点击添加文本内容</a:t>
            </a:r>
            <a:endParaRPr kumimoji="0" lang="zh-CN" altLang="en-US" sz="1400" b="0" i="0" u="none" strike="noStrike" cap="none" normalizeH="0" baseline="0" dirty="0" smtClean="0">
              <a:ln>
                <a:noFill/>
              </a:ln>
              <a:effectLst/>
              <a:latin typeface="Arial" pitchFamily="34" charset="0"/>
              <a:ea typeface="微软雅黑" pitchFamily="34"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dirty="0" smtClean="0">
                <a:ln>
                  <a:noFill/>
                </a:ln>
                <a:effectLst/>
                <a:latin typeface="Arial" pitchFamily="34" charset="0"/>
                <a:ea typeface="微软雅黑" pitchFamily="34" charset="-122"/>
                <a:cs typeface="宋体" pitchFamily="2" charset="-122"/>
              </a:rPr>
              <a:t>点击添加文本内容</a:t>
            </a: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dirty="0" smtClean="0">
                <a:ln>
                  <a:noFill/>
                </a:ln>
                <a:effectLst/>
                <a:latin typeface="Arial" pitchFamily="34" charset="0"/>
                <a:ea typeface="微软雅黑" pitchFamily="34" charset="-122"/>
                <a:cs typeface="宋体" pitchFamily="2" charset="-122"/>
              </a:rPr>
              <a:t>点击添加文本内容</a:t>
            </a: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dirty="0" smtClean="0">
                <a:ln>
                  <a:noFill/>
                </a:ln>
                <a:effectLst/>
                <a:latin typeface="Arial" pitchFamily="34" charset="0"/>
                <a:ea typeface="微软雅黑" pitchFamily="34" charset="-122"/>
                <a:cs typeface="宋体" pitchFamily="2" charset="-122"/>
              </a:rPr>
              <a:t>点击添加文本内容</a:t>
            </a:r>
            <a:endParaRPr kumimoji="0" lang="zh-CN" altLang="zh-CN" sz="1800" b="0" i="0" u="none" strike="noStrike" cap="none" normalizeH="0" baseline="0" dirty="0" smtClean="0">
              <a:ln>
                <a:noFill/>
              </a:ln>
              <a:effectLst/>
              <a:latin typeface="Arial" pitchFamily="34" charset="0"/>
              <a:cs typeface="宋体" pitchFamily="2" charset="-122"/>
            </a:endParaRPr>
          </a:p>
        </p:txBody>
      </p:sp>
      <p:sp>
        <p:nvSpPr>
          <p:cNvPr id="8" name="TextBox 42"/>
          <p:cNvSpPr txBox="1">
            <a:spLocks noChangeArrowheads="1"/>
          </p:cNvSpPr>
          <p:nvPr/>
        </p:nvSpPr>
        <p:spPr bwMode="auto">
          <a:xfrm>
            <a:off x="8616950" y="4076700"/>
            <a:ext cx="1755775"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effectLst/>
                <a:latin typeface="微软雅黑" pitchFamily="34" charset="-122"/>
                <a:ea typeface="微软雅黑" pitchFamily="34" charset="-122"/>
                <a:cs typeface="宋体" pitchFamily="2" charset="-122"/>
              </a:rPr>
              <a:t>工作执行力</a:t>
            </a:r>
            <a:endParaRPr kumimoji="0" lang="zh-CN" altLang="zh-CN" sz="1800" b="0" i="0" u="none" strike="noStrike" cap="none" normalizeH="0" baseline="0" dirty="0" smtClean="0">
              <a:ln>
                <a:noFill/>
              </a:ln>
              <a:effectLst/>
              <a:cs typeface="宋体" pitchFamily="2" charset="-122"/>
            </a:endParaRPr>
          </a:p>
        </p:txBody>
      </p:sp>
      <p:sp>
        <p:nvSpPr>
          <p:cNvPr id="9" name="TextBox 43"/>
          <p:cNvSpPr txBox="1">
            <a:spLocks noChangeArrowheads="1"/>
          </p:cNvSpPr>
          <p:nvPr/>
        </p:nvSpPr>
        <p:spPr bwMode="auto">
          <a:xfrm>
            <a:off x="8472488" y="4476750"/>
            <a:ext cx="1671638"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smtClean="0">
                <a:ln>
                  <a:noFill/>
                </a:ln>
                <a:effectLst/>
                <a:latin typeface="Arial" pitchFamily="34" charset="0"/>
                <a:ea typeface="微软雅黑" pitchFamily="34" charset="-122"/>
                <a:cs typeface="宋体" pitchFamily="2" charset="-122"/>
              </a:rPr>
              <a:t>点击添加文本内容</a:t>
            </a:r>
            <a:endParaRPr kumimoji="0" lang="zh-CN" altLang="en-US" sz="1400" b="0" i="0" u="none" strike="noStrike" cap="none" normalizeH="0" baseline="0" smtClean="0">
              <a:ln>
                <a:noFill/>
              </a:ln>
              <a:effectLst/>
              <a:latin typeface="Arial" pitchFamily="34" charset="0"/>
              <a:ea typeface="微软雅黑" pitchFamily="34"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smtClean="0">
                <a:ln>
                  <a:noFill/>
                </a:ln>
                <a:effectLst/>
                <a:latin typeface="Arial" pitchFamily="34" charset="0"/>
                <a:ea typeface="微软雅黑" pitchFamily="34" charset="-122"/>
                <a:cs typeface="宋体" pitchFamily="2" charset="-122"/>
              </a:rPr>
              <a:t>点击添加文本内容</a:t>
            </a: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smtClean="0">
                <a:ln>
                  <a:noFill/>
                </a:ln>
                <a:effectLst/>
                <a:latin typeface="Arial" pitchFamily="34" charset="0"/>
                <a:ea typeface="微软雅黑" pitchFamily="34" charset="-122"/>
                <a:cs typeface="宋体" pitchFamily="2" charset="-122"/>
              </a:rPr>
              <a:t>点击添加文本内容</a:t>
            </a: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smtClean="0">
                <a:ln>
                  <a:noFill/>
                </a:ln>
                <a:effectLst/>
                <a:latin typeface="Arial" pitchFamily="34" charset="0"/>
                <a:ea typeface="微软雅黑" pitchFamily="34" charset="-122"/>
                <a:cs typeface="宋体" pitchFamily="2" charset="-122"/>
              </a:rPr>
              <a:t>点击添加文本内容</a:t>
            </a:r>
            <a:endParaRPr kumimoji="0" lang="zh-CN" altLang="zh-CN" sz="1800" b="0" i="0" u="none" strike="noStrike" cap="none" normalizeH="0" baseline="0" smtClean="0">
              <a:ln>
                <a:noFill/>
              </a:ln>
              <a:effectLst/>
              <a:latin typeface="Arial" pitchFamily="34" charset="0"/>
              <a:cs typeface="宋体" pitchFamily="2" charset="-122"/>
            </a:endParaRPr>
          </a:p>
        </p:txBody>
      </p:sp>
      <p:sp>
        <p:nvSpPr>
          <p:cNvPr id="10" name="TextBox 42"/>
          <p:cNvSpPr txBox="1">
            <a:spLocks noChangeArrowheads="1"/>
          </p:cNvSpPr>
          <p:nvPr/>
        </p:nvSpPr>
        <p:spPr bwMode="auto">
          <a:xfrm>
            <a:off x="8616950" y="1916113"/>
            <a:ext cx="1755775"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effectLst/>
                <a:latin typeface="微软雅黑" pitchFamily="34" charset="-122"/>
                <a:ea typeface="微软雅黑" pitchFamily="34" charset="-122"/>
                <a:cs typeface="宋体" pitchFamily="2" charset="-122"/>
              </a:rPr>
              <a:t>战略执行力</a:t>
            </a:r>
            <a:endParaRPr kumimoji="0" lang="zh-CN" altLang="zh-CN" sz="1800" b="0" i="0" u="none" strike="noStrike" cap="none" normalizeH="0" baseline="0" dirty="0" smtClean="0">
              <a:ln>
                <a:noFill/>
              </a:ln>
              <a:effectLst/>
              <a:cs typeface="宋体" pitchFamily="2" charset="-122"/>
            </a:endParaRPr>
          </a:p>
        </p:txBody>
      </p:sp>
      <p:sp>
        <p:nvSpPr>
          <p:cNvPr id="11" name="TextBox 43"/>
          <p:cNvSpPr txBox="1">
            <a:spLocks noChangeArrowheads="1"/>
          </p:cNvSpPr>
          <p:nvPr/>
        </p:nvSpPr>
        <p:spPr bwMode="auto">
          <a:xfrm>
            <a:off x="8472488" y="2316163"/>
            <a:ext cx="1671638"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smtClean="0">
                <a:ln>
                  <a:noFill/>
                </a:ln>
                <a:effectLst/>
                <a:latin typeface="Arial" pitchFamily="34" charset="0"/>
                <a:ea typeface="微软雅黑" pitchFamily="34" charset="-122"/>
                <a:cs typeface="宋体" pitchFamily="2" charset="-122"/>
              </a:rPr>
              <a:t>点击添加文本内容</a:t>
            </a:r>
            <a:endParaRPr kumimoji="0" lang="zh-CN" altLang="en-US" sz="1400" b="0" i="0" u="none" strike="noStrike" cap="none" normalizeH="0" baseline="0" smtClean="0">
              <a:ln>
                <a:noFill/>
              </a:ln>
              <a:effectLst/>
              <a:latin typeface="Arial" pitchFamily="34" charset="0"/>
              <a:ea typeface="微软雅黑" pitchFamily="34"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smtClean="0">
                <a:ln>
                  <a:noFill/>
                </a:ln>
                <a:effectLst/>
                <a:latin typeface="Arial" pitchFamily="34" charset="0"/>
                <a:ea typeface="微软雅黑" pitchFamily="34" charset="-122"/>
                <a:cs typeface="宋体" pitchFamily="2" charset="-122"/>
              </a:rPr>
              <a:t>点击添加文本内容</a:t>
            </a: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smtClean="0">
                <a:ln>
                  <a:noFill/>
                </a:ln>
                <a:effectLst/>
                <a:latin typeface="Arial" pitchFamily="34" charset="0"/>
                <a:ea typeface="微软雅黑" pitchFamily="34" charset="-122"/>
                <a:cs typeface="宋体" pitchFamily="2" charset="-122"/>
              </a:rPr>
              <a:t>点击添加文本内容</a:t>
            </a: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smtClean="0">
                <a:ln>
                  <a:noFill/>
                </a:ln>
                <a:effectLst/>
                <a:latin typeface="Arial" pitchFamily="34" charset="0"/>
                <a:ea typeface="微软雅黑" pitchFamily="34" charset="-122"/>
                <a:cs typeface="宋体" pitchFamily="2" charset="-122"/>
              </a:rPr>
              <a:t>点击添加文本内容</a:t>
            </a:r>
            <a:endParaRPr kumimoji="0" lang="zh-CN" altLang="zh-CN" sz="1800" b="0" i="0" u="none" strike="noStrike" cap="none" normalizeH="0" baseline="0" smtClean="0">
              <a:ln>
                <a:noFill/>
              </a:ln>
              <a:effectLst/>
              <a:latin typeface="Arial" pitchFamily="34" charset="0"/>
              <a:cs typeface="宋体" pitchFamily="2" charset="-122"/>
            </a:endParaRPr>
          </a:p>
        </p:txBody>
      </p:sp>
      <p:sp>
        <p:nvSpPr>
          <p:cNvPr id="12" name="TextBox 42"/>
          <p:cNvSpPr txBox="1">
            <a:spLocks noChangeArrowheads="1"/>
          </p:cNvSpPr>
          <p:nvPr/>
        </p:nvSpPr>
        <p:spPr bwMode="auto">
          <a:xfrm>
            <a:off x="4668838" y="2355850"/>
            <a:ext cx="757238" cy="641350"/>
          </a:xfrm>
          <a:prstGeom prst="rect">
            <a:avLst/>
          </a:prstGeom>
          <a:solidFill>
            <a:schemeClr val="bg2">
              <a:lumMod val="25000"/>
            </a:schemeClr>
          </a:solidFill>
          <a:ln>
            <a:noFill/>
          </a:ln>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3600" b="1" i="0" u="none" strike="noStrike" cap="none" normalizeH="0" baseline="0" dirty="0" smtClean="0">
                <a:ln>
                  <a:noFill/>
                </a:ln>
                <a:solidFill>
                  <a:schemeClr val="bg1"/>
                </a:solidFill>
                <a:effectLst/>
                <a:latin typeface="微软雅黑" pitchFamily="34" charset="-122"/>
                <a:ea typeface="微软雅黑" pitchFamily="34" charset="-122"/>
                <a:cs typeface="宋体" pitchFamily="2" charset="-122"/>
              </a:rPr>
              <a:t>S</a:t>
            </a:r>
            <a:endParaRPr kumimoji="0" lang="zh-CN" altLang="zh-CN" sz="1800" b="0" i="0" u="none" strike="noStrike" cap="none" normalizeH="0" baseline="0" dirty="0" smtClean="0">
              <a:ln>
                <a:noFill/>
              </a:ln>
              <a:solidFill>
                <a:schemeClr val="bg1"/>
              </a:solidFill>
              <a:effectLst/>
              <a:cs typeface="宋体" pitchFamily="2" charset="-122"/>
            </a:endParaRPr>
          </a:p>
        </p:txBody>
      </p:sp>
      <p:sp>
        <p:nvSpPr>
          <p:cNvPr id="13" name="TextBox 42"/>
          <p:cNvSpPr txBox="1">
            <a:spLocks noChangeArrowheads="1"/>
          </p:cNvSpPr>
          <p:nvPr/>
        </p:nvSpPr>
        <p:spPr bwMode="auto">
          <a:xfrm>
            <a:off x="6613525" y="2352675"/>
            <a:ext cx="703263" cy="641350"/>
          </a:xfrm>
          <a:prstGeom prst="rect">
            <a:avLst/>
          </a:prstGeom>
          <a:solidFill>
            <a:schemeClr val="bg2">
              <a:lumMod val="25000"/>
            </a:schemeClr>
          </a:solidFill>
          <a:ln>
            <a:noFill/>
          </a:ln>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3600" b="1" i="0" u="none" strike="noStrike" cap="none" normalizeH="0" baseline="0" dirty="0" smtClean="0">
                <a:ln>
                  <a:noFill/>
                </a:ln>
                <a:solidFill>
                  <a:schemeClr val="bg1"/>
                </a:solidFill>
                <a:effectLst/>
                <a:latin typeface="微软雅黑" pitchFamily="34" charset="-122"/>
                <a:ea typeface="微软雅黑" pitchFamily="34" charset="-122"/>
                <a:cs typeface="宋体" pitchFamily="2" charset="-122"/>
              </a:rPr>
              <a:t>W</a:t>
            </a:r>
            <a:endParaRPr kumimoji="0" lang="zh-CN" altLang="zh-CN" sz="1800" b="0" i="0" u="none" strike="noStrike" cap="none" normalizeH="0" baseline="0" dirty="0" smtClean="0">
              <a:ln>
                <a:noFill/>
              </a:ln>
              <a:solidFill>
                <a:schemeClr val="bg1"/>
              </a:solidFill>
              <a:effectLst/>
              <a:cs typeface="宋体" pitchFamily="2" charset="-122"/>
            </a:endParaRPr>
          </a:p>
        </p:txBody>
      </p:sp>
      <p:sp>
        <p:nvSpPr>
          <p:cNvPr id="14" name="TextBox 42"/>
          <p:cNvSpPr txBox="1">
            <a:spLocks noChangeArrowheads="1"/>
          </p:cNvSpPr>
          <p:nvPr/>
        </p:nvSpPr>
        <p:spPr bwMode="auto">
          <a:xfrm>
            <a:off x="4662488" y="4516438"/>
            <a:ext cx="757238" cy="641350"/>
          </a:xfrm>
          <a:prstGeom prst="rect">
            <a:avLst/>
          </a:prstGeom>
          <a:solidFill>
            <a:schemeClr val="bg2">
              <a:lumMod val="25000"/>
            </a:schemeClr>
          </a:solidFill>
          <a:ln>
            <a:noFill/>
          </a:ln>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3600" b="1" i="0" u="none" strike="noStrike" cap="none" normalizeH="0" baseline="0" dirty="0" smtClean="0">
                <a:ln>
                  <a:noFill/>
                </a:ln>
                <a:solidFill>
                  <a:schemeClr val="bg1"/>
                </a:solidFill>
                <a:effectLst/>
                <a:latin typeface="微软雅黑" pitchFamily="34" charset="-122"/>
                <a:ea typeface="微软雅黑" pitchFamily="34" charset="-122"/>
                <a:cs typeface="宋体" pitchFamily="2" charset="-122"/>
              </a:rPr>
              <a:t>O</a:t>
            </a:r>
            <a:endParaRPr kumimoji="0" lang="zh-CN" altLang="zh-CN" sz="1800" b="0" i="0" u="none" strike="noStrike" cap="none" normalizeH="0" baseline="0" dirty="0" smtClean="0">
              <a:ln>
                <a:noFill/>
              </a:ln>
              <a:solidFill>
                <a:schemeClr val="bg1"/>
              </a:solidFill>
              <a:effectLst/>
              <a:cs typeface="宋体" pitchFamily="2" charset="-122"/>
            </a:endParaRPr>
          </a:p>
        </p:txBody>
      </p:sp>
      <p:sp>
        <p:nvSpPr>
          <p:cNvPr id="15" name="TextBox 42"/>
          <p:cNvSpPr txBox="1">
            <a:spLocks noChangeArrowheads="1"/>
          </p:cNvSpPr>
          <p:nvPr/>
        </p:nvSpPr>
        <p:spPr bwMode="auto">
          <a:xfrm>
            <a:off x="6743700" y="4516438"/>
            <a:ext cx="704850" cy="641350"/>
          </a:xfrm>
          <a:prstGeom prst="rect">
            <a:avLst/>
          </a:prstGeom>
          <a:solidFill>
            <a:schemeClr val="bg2">
              <a:lumMod val="25000"/>
            </a:schemeClr>
          </a:solidFill>
          <a:ln>
            <a:noFill/>
          </a:ln>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3600" b="1" i="0" u="none" strike="noStrike" cap="none" normalizeH="0" baseline="0" dirty="0" smtClean="0">
                <a:ln>
                  <a:noFill/>
                </a:ln>
                <a:solidFill>
                  <a:schemeClr val="bg1"/>
                </a:solidFill>
                <a:effectLst/>
                <a:latin typeface="微软雅黑" pitchFamily="34" charset="-122"/>
                <a:ea typeface="微软雅黑" pitchFamily="34" charset="-122"/>
                <a:cs typeface="宋体" pitchFamily="2" charset="-122"/>
              </a:rPr>
              <a:t>T</a:t>
            </a:r>
            <a:endParaRPr kumimoji="0" lang="zh-CN" altLang="zh-CN" sz="1800" b="0" i="0" u="none" strike="noStrike" cap="none" normalizeH="0" baseline="0" dirty="0" smtClean="0">
              <a:ln>
                <a:noFill/>
              </a:ln>
              <a:solidFill>
                <a:schemeClr val="bg1"/>
              </a:solidFill>
              <a:effectLst/>
              <a:cs typeface="宋体" pitchFamily="2" charset="-122"/>
            </a:endParaRPr>
          </a:p>
        </p:txBody>
      </p:sp>
      <p:grpSp>
        <p:nvGrpSpPr>
          <p:cNvPr id="28" name="组合 27"/>
          <p:cNvGrpSpPr/>
          <p:nvPr/>
        </p:nvGrpSpPr>
        <p:grpSpPr>
          <a:xfrm>
            <a:off x="-1" y="199301"/>
            <a:ext cx="12192000" cy="562467"/>
            <a:chOff x="-1" y="199301"/>
            <a:chExt cx="12192000" cy="562467"/>
          </a:xfrm>
        </p:grpSpPr>
        <p:sp>
          <p:nvSpPr>
            <p:cNvPr id="29" name="矩形 40"/>
            <p:cNvSpPr>
              <a:spLocks noChangeArrowheads="1"/>
            </p:cNvSpPr>
            <p:nvPr/>
          </p:nvSpPr>
          <p:spPr bwMode="auto">
            <a:xfrm>
              <a:off x="1899138" y="199301"/>
              <a:ext cx="10292861" cy="562467"/>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a:endParaRPr lang="zh-CN" altLang="zh-CN">
                <a:solidFill>
                  <a:srgbClr val="FFFFFF"/>
                </a:solidFill>
                <a:latin typeface="宋体" pitchFamily="2" charset="-122"/>
                <a:sym typeface="宋体" pitchFamily="2" charset="-122"/>
              </a:endParaRPr>
            </a:p>
          </p:txBody>
        </p:sp>
        <p:sp>
          <p:nvSpPr>
            <p:cNvPr id="30" name="直接连接符 41"/>
            <p:cNvSpPr>
              <a:spLocks noChangeShapeType="1"/>
            </p:cNvSpPr>
            <p:nvPr/>
          </p:nvSpPr>
          <p:spPr bwMode="auto">
            <a:xfrm flipH="1">
              <a:off x="1164041" y="199301"/>
              <a:ext cx="223" cy="562467"/>
            </a:xfrm>
            <a:prstGeom prst="line">
              <a:avLst/>
            </a:prstGeom>
            <a:ln>
              <a:headEnd/>
              <a:tailEnd/>
            </a:ln>
            <a:extLst/>
          </p:spPr>
          <p:style>
            <a:lnRef idx="2">
              <a:schemeClr val="dk1"/>
            </a:lnRef>
            <a:fillRef idx="1">
              <a:schemeClr val="lt1"/>
            </a:fillRef>
            <a:effectRef idx="0">
              <a:schemeClr val="dk1"/>
            </a:effectRef>
            <a:fontRef idx="minor">
              <a:schemeClr val="dk1"/>
            </a:fontRef>
          </p:style>
          <p:txBody>
            <a:bodyPr/>
            <a:lstStyle/>
            <a:p>
              <a:endParaRPr lang="zh-CN" altLang="en-US"/>
            </a:p>
          </p:txBody>
        </p:sp>
        <p:sp>
          <p:nvSpPr>
            <p:cNvPr id="31" name="矩形 36"/>
            <p:cNvSpPr>
              <a:spLocks noChangeArrowheads="1"/>
            </p:cNvSpPr>
            <p:nvPr/>
          </p:nvSpPr>
          <p:spPr bwMode="auto">
            <a:xfrm>
              <a:off x="-1" y="199301"/>
              <a:ext cx="1098266" cy="562467"/>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a:endParaRPr lang="zh-CN" altLang="zh-CN">
                <a:solidFill>
                  <a:srgbClr val="FFFFFF"/>
                </a:solidFill>
                <a:latin typeface="宋体" pitchFamily="2" charset="-122"/>
                <a:sym typeface="宋体" pitchFamily="2" charset="-122"/>
              </a:endParaRPr>
            </a:p>
          </p:txBody>
        </p:sp>
        <p:sp>
          <p:nvSpPr>
            <p:cNvPr id="32" name="直接连接符 37"/>
            <p:cNvSpPr>
              <a:spLocks noChangeShapeType="1"/>
            </p:cNvSpPr>
            <p:nvPr/>
          </p:nvSpPr>
          <p:spPr bwMode="auto">
            <a:xfrm>
              <a:off x="1241697" y="199301"/>
              <a:ext cx="3" cy="562467"/>
            </a:xfrm>
            <a:prstGeom prst="line">
              <a:avLst/>
            </a:prstGeom>
            <a:ln>
              <a:headEnd/>
              <a:tailEnd/>
            </a:ln>
            <a:extLst/>
          </p:spPr>
          <p:style>
            <a:lnRef idx="2">
              <a:schemeClr val="dk1"/>
            </a:lnRef>
            <a:fillRef idx="1">
              <a:schemeClr val="lt1"/>
            </a:fillRef>
            <a:effectRef idx="0">
              <a:schemeClr val="dk1"/>
            </a:effectRef>
            <a:fontRef idx="minor">
              <a:schemeClr val="dk1"/>
            </a:fontRef>
          </p:style>
          <p:txBody>
            <a:bodyPr/>
            <a:lstStyle/>
            <a:p>
              <a:endParaRPr lang="zh-CN" altLang="en-US"/>
            </a:p>
          </p:txBody>
        </p:sp>
      </p:grpSp>
      <p:sp>
        <p:nvSpPr>
          <p:cNvPr id="33" name="矩形 3"/>
          <p:cNvSpPr>
            <a:spLocks noChangeArrowheads="1"/>
          </p:cNvSpPr>
          <p:nvPr/>
        </p:nvSpPr>
        <p:spPr bwMode="auto">
          <a:xfrm>
            <a:off x="6905454" y="188730"/>
            <a:ext cx="4355661" cy="5847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headEnd/>
                <a:tailEnd/>
              </a14:hiddenLine>
            </a:ext>
          </a:extLst>
        </p:spPr>
        <p:txBody>
          <a:bodyPr wrap="none" lIns="91431" tIns="45716" rIns="91431" bIns="45716">
            <a:spAutoFit/>
          </a:bodyPr>
          <a:lstStyle/>
          <a:p>
            <a:r>
              <a:rPr lang="zh-CN" altLang="en-US" sz="3200" b="1" dirty="0" smtClean="0">
                <a:latin typeface="微软雅黑" pitchFamily="34" charset="-122"/>
                <a:ea typeface="微软雅黑" pitchFamily="34" charset="-122"/>
                <a:sym typeface="Arial" pitchFamily="34" charset="0"/>
              </a:rPr>
              <a:t>胜任能力</a:t>
            </a:r>
            <a:r>
              <a:rPr lang="en-US" altLang="zh-CN" sz="3200" b="1" dirty="0" smtClean="0">
                <a:latin typeface="微软雅黑" pitchFamily="34" charset="-122"/>
                <a:ea typeface="微软雅黑" pitchFamily="34" charset="-122"/>
                <a:sym typeface="Arial" pitchFamily="34" charset="0"/>
              </a:rPr>
              <a:t>——</a:t>
            </a:r>
            <a:r>
              <a:rPr lang="zh-CN" altLang="en-US" sz="3200" b="1" dirty="0" smtClean="0">
                <a:latin typeface="微软雅黑" pitchFamily="34" charset="-122"/>
                <a:ea typeface="微软雅黑" pitchFamily="34" charset="-122"/>
                <a:sym typeface="Arial" pitchFamily="34" charset="0"/>
              </a:rPr>
              <a:t>执行能力</a:t>
            </a:r>
            <a:endParaRPr lang="zh-CN" altLang="en-US" sz="3200" b="1" dirty="0">
              <a:latin typeface="微软雅黑" pitchFamily="34" charset="-122"/>
              <a:ea typeface="微软雅黑" pitchFamily="34" charset="-122"/>
              <a:sym typeface="Arial" pitchFamily="34" charset="0"/>
            </a:endParaRPr>
          </a:p>
        </p:txBody>
      </p:sp>
      <p:sp>
        <p:nvSpPr>
          <p:cNvPr id="34" name="矩形 33"/>
          <p:cNvSpPr/>
          <p:nvPr/>
        </p:nvSpPr>
        <p:spPr>
          <a:xfrm>
            <a:off x="131157" y="236519"/>
            <a:ext cx="888384" cy="477054"/>
          </a:xfrm>
          <a:prstGeom prst="rect">
            <a:avLst/>
          </a:prstGeom>
        </p:spPr>
        <p:txBody>
          <a:bodyPr wrap="none">
            <a:spAutoFit/>
          </a:bodyPr>
          <a:lstStyle/>
          <a:p>
            <a:pPr algn="ctr"/>
            <a:r>
              <a:rPr lang="en-US" altLang="zh-CN" sz="25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icrosoft Yi Baiti" pitchFamily="66" charset="0"/>
                <a:ea typeface="Microsoft Yi Baiti" pitchFamily="66" charset="0"/>
              </a:rPr>
              <a:t>LOGO</a:t>
            </a:r>
            <a:endParaRPr lang="en-US" altLang="zh-CN" sz="25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icrosoft Yi Baiti" pitchFamily="66" charset="0"/>
              <a:ea typeface="Microsoft Yi Baiti" pitchFamily="66" charset="0"/>
            </a:endParaRPr>
          </a:p>
        </p:txBody>
      </p:sp>
    </p:spTree>
    <p:extLst>
      <p:ext uri="{BB962C8B-B14F-4D97-AF65-F5344CB8AC3E}">
        <p14:creationId xmlns:p14="http://schemas.microsoft.com/office/powerpoint/2010/main" xmlns="" val="3857455387"/>
      </p:ext>
    </p:extLst>
  </p:cSld>
  <p:clrMapOvr>
    <a:masterClrMapping/>
  </p:clrMapOvr>
  <mc:AlternateContent xmlns:mc="http://schemas.openxmlformats.org/markup-compatibility/2006">
    <mc:Choice xmlns:p14="http://schemas.microsoft.com/office/powerpoint/2010/main" xmlns="" Requires="p14">
      <p:transition p14:dur="10" advClick="0" advTm="0">
        <p:fade/>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inVertical)">
                                      <p:cBhvr>
                                        <p:cTn id="7" dur="500"/>
                                        <p:tgtEl>
                                          <p:spTgt spid="2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barn(inVertical)">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p:cTn id="15" dur="500" fill="hold"/>
                                        <p:tgtEl>
                                          <p:spTgt spid="38"/>
                                        </p:tgtEl>
                                        <p:attrNameLst>
                                          <p:attrName>ppt_w</p:attrName>
                                        </p:attrNameLst>
                                      </p:cBhvr>
                                      <p:tavLst>
                                        <p:tav tm="0">
                                          <p:val>
                                            <p:fltVal val="0"/>
                                          </p:val>
                                        </p:tav>
                                        <p:tav tm="100000">
                                          <p:val>
                                            <p:strVal val="#ppt_w"/>
                                          </p:val>
                                        </p:tav>
                                      </p:tavLst>
                                    </p:anim>
                                    <p:anim calcmode="lin" valueType="num">
                                      <p:cBhvr>
                                        <p:cTn id="16" dur="500" fill="hold"/>
                                        <p:tgtEl>
                                          <p:spTgt spid="38"/>
                                        </p:tgtEl>
                                        <p:attrNameLst>
                                          <p:attrName>ppt_h</p:attrName>
                                        </p:attrNameLst>
                                      </p:cBhvr>
                                      <p:tavLst>
                                        <p:tav tm="0">
                                          <p:val>
                                            <p:fltVal val="0"/>
                                          </p:val>
                                        </p:tav>
                                        <p:tav tm="100000">
                                          <p:val>
                                            <p:strVal val="#ppt_h"/>
                                          </p:val>
                                        </p:tav>
                                      </p:tavLst>
                                    </p:anim>
                                    <p:animEffect transition="in" filter="fade">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fade">
                                      <p:cBhvr>
                                        <p:cTn id="22" dur="500"/>
                                        <p:tgtEl>
                                          <p:spTgt spid="7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1000" fill="hold"/>
                                        <p:tgtEl>
                                          <p:spTgt spid="6"/>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anim calcmode="lin" valueType="num">
                                      <p:cBhvr>
                                        <p:cTn id="36" dur="1000" fill="hold"/>
                                        <p:tgtEl>
                                          <p:spTgt spid="7"/>
                                        </p:tgtEl>
                                        <p:attrNameLst>
                                          <p:attrName>ppt_x</p:attrName>
                                        </p:attrNameLst>
                                      </p:cBhvr>
                                      <p:tavLst>
                                        <p:tav tm="0">
                                          <p:val>
                                            <p:strVal val="#ppt_x"/>
                                          </p:val>
                                        </p:tav>
                                        <p:tav tm="100000">
                                          <p:val>
                                            <p:strVal val="#ppt_x"/>
                                          </p:val>
                                        </p:tav>
                                      </p:tavLst>
                                    </p:anim>
                                    <p:anim calcmode="lin" valueType="num">
                                      <p:cBhvr>
                                        <p:cTn id="3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6"/>
                                        </p:tgtEl>
                                        <p:attrNameLst>
                                          <p:attrName>style.visibility</p:attrName>
                                        </p:attrNameLst>
                                      </p:cBhvr>
                                      <p:to>
                                        <p:strVal val="visible"/>
                                      </p:to>
                                    </p:set>
                                    <p:animEffect transition="in" filter="fade">
                                      <p:cBhvr>
                                        <p:cTn id="42" dur="500"/>
                                        <p:tgtEl>
                                          <p:spTgt spid="7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1000"/>
                                        <p:tgtEl>
                                          <p:spTgt spid="10"/>
                                        </p:tgtEl>
                                      </p:cBhvr>
                                    </p:animEffect>
                                    <p:anim calcmode="lin" valueType="num">
                                      <p:cBhvr>
                                        <p:cTn id="51" dur="1000" fill="hold"/>
                                        <p:tgtEl>
                                          <p:spTgt spid="10"/>
                                        </p:tgtEl>
                                        <p:attrNameLst>
                                          <p:attrName>ppt_x</p:attrName>
                                        </p:attrNameLst>
                                      </p:cBhvr>
                                      <p:tavLst>
                                        <p:tav tm="0">
                                          <p:val>
                                            <p:strVal val="#ppt_x"/>
                                          </p:val>
                                        </p:tav>
                                        <p:tav tm="100000">
                                          <p:val>
                                            <p:strVal val="#ppt_x"/>
                                          </p:val>
                                        </p:tav>
                                      </p:tavLst>
                                    </p:anim>
                                    <p:anim calcmode="lin" valueType="num">
                                      <p:cBhvr>
                                        <p:cTn id="52" dur="1000" fill="hold"/>
                                        <p:tgtEl>
                                          <p:spTgt spid="10"/>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1000"/>
                                        <p:tgtEl>
                                          <p:spTgt spid="11"/>
                                        </p:tgtEl>
                                      </p:cBhvr>
                                    </p:animEffect>
                                    <p:anim calcmode="lin" valueType="num">
                                      <p:cBhvr>
                                        <p:cTn id="56" dur="1000" fill="hold"/>
                                        <p:tgtEl>
                                          <p:spTgt spid="11"/>
                                        </p:tgtEl>
                                        <p:attrNameLst>
                                          <p:attrName>ppt_x</p:attrName>
                                        </p:attrNameLst>
                                      </p:cBhvr>
                                      <p:tavLst>
                                        <p:tav tm="0">
                                          <p:val>
                                            <p:strVal val="#ppt_x"/>
                                          </p:val>
                                        </p:tav>
                                        <p:tav tm="100000">
                                          <p:val>
                                            <p:strVal val="#ppt_x"/>
                                          </p:val>
                                        </p:tav>
                                      </p:tavLst>
                                    </p:anim>
                                    <p:anim calcmode="lin" valueType="num">
                                      <p:cBhvr>
                                        <p:cTn id="5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7"/>
                                        </p:tgtEl>
                                        <p:attrNameLst>
                                          <p:attrName>style.visibility</p:attrName>
                                        </p:attrNameLst>
                                      </p:cBhvr>
                                      <p:to>
                                        <p:strVal val="visible"/>
                                      </p:to>
                                    </p:set>
                                    <p:animEffect transition="in" filter="fade">
                                      <p:cBhvr>
                                        <p:cTn id="62" dur="500"/>
                                        <p:tgtEl>
                                          <p:spTgt spid="7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500"/>
                                        <p:tgtEl>
                                          <p:spTgt spid="14"/>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4"/>
                                        </p:tgtEl>
                                        <p:attrNameLst>
                                          <p:attrName>style.visibility</p:attrName>
                                        </p:attrNameLst>
                                      </p:cBhvr>
                                      <p:to>
                                        <p:strVal val="visible"/>
                                      </p:to>
                                    </p:set>
                                    <p:animEffect transition="in" filter="fade">
                                      <p:cBhvr>
                                        <p:cTn id="70" dur="1000"/>
                                        <p:tgtEl>
                                          <p:spTgt spid="4"/>
                                        </p:tgtEl>
                                      </p:cBhvr>
                                    </p:animEffect>
                                    <p:anim calcmode="lin" valueType="num">
                                      <p:cBhvr>
                                        <p:cTn id="71" dur="1000" fill="hold"/>
                                        <p:tgtEl>
                                          <p:spTgt spid="4"/>
                                        </p:tgtEl>
                                        <p:attrNameLst>
                                          <p:attrName>ppt_x</p:attrName>
                                        </p:attrNameLst>
                                      </p:cBhvr>
                                      <p:tavLst>
                                        <p:tav tm="0">
                                          <p:val>
                                            <p:strVal val="#ppt_x"/>
                                          </p:val>
                                        </p:tav>
                                        <p:tav tm="100000">
                                          <p:val>
                                            <p:strVal val="#ppt_x"/>
                                          </p:val>
                                        </p:tav>
                                      </p:tavLst>
                                    </p:anim>
                                    <p:anim calcmode="lin" valueType="num">
                                      <p:cBhvr>
                                        <p:cTn id="72" dur="1000" fill="hold"/>
                                        <p:tgtEl>
                                          <p:spTgt spid="4"/>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5"/>
                                        </p:tgtEl>
                                        <p:attrNameLst>
                                          <p:attrName>style.visibility</p:attrName>
                                        </p:attrNameLst>
                                      </p:cBhvr>
                                      <p:to>
                                        <p:strVal val="visible"/>
                                      </p:to>
                                    </p:set>
                                    <p:animEffect transition="in" filter="fade">
                                      <p:cBhvr>
                                        <p:cTn id="75" dur="1000"/>
                                        <p:tgtEl>
                                          <p:spTgt spid="5"/>
                                        </p:tgtEl>
                                      </p:cBhvr>
                                    </p:animEffect>
                                    <p:anim calcmode="lin" valueType="num">
                                      <p:cBhvr>
                                        <p:cTn id="76" dur="1000" fill="hold"/>
                                        <p:tgtEl>
                                          <p:spTgt spid="5"/>
                                        </p:tgtEl>
                                        <p:attrNameLst>
                                          <p:attrName>ppt_x</p:attrName>
                                        </p:attrNameLst>
                                      </p:cBhvr>
                                      <p:tavLst>
                                        <p:tav tm="0">
                                          <p:val>
                                            <p:strVal val="#ppt_x"/>
                                          </p:val>
                                        </p:tav>
                                        <p:tav tm="100000">
                                          <p:val>
                                            <p:strVal val="#ppt_x"/>
                                          </p:val>
                                        </p:tav>
                                      </p:tavLst>
                                    </p:anim>
                                    <p:anim calcmode="lin" valueType="num">
                                      <p:cBhvr>
                                        <p:cTn id="7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78"/>
                                        </p:tgtEl>
                                        <p:attrNameLst>
                                          <p:attrName>style.visibility</p:attrName>
                                        </p:attrNameLst>
                                      </p:cBhvr>
                                      <p:to>
                                        <p:strVal val="visible"/>
                                      </p:to>
                                    </p:set>
                                    <p:animEffect transition="in" filter="fade">
                                      <p:cBhvr>
                                        <p:cTn id="82" dur="500"/>
                                        <p:tgtEl>
                                          <p:spTgt spid="78"/>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5"/>
                                        </p:tgtEl>
                                        <p:attrNameLst>
                                          <p:attrName>style.visibility</p:attrName>
                                        </p:attrNameLst>
                                      </p:cBhvr>
                                      <p:to>
                                        <p:strVal val="visible"/>
                                      </p:to>
                                    </p:set>
                                    <p:animEffect transition="in" filter="fade">
                                      <p:cBhvr>
                                        <p:cTn id="85" dur="500"/>
                                        <p:tgtEl>
                                          <p:spTgt spid="15"/>
                                        </p:tgtEl>
                                      </p:cBhvr>
                                    </p:animEffect>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grpId="0" nodeType="clickEffect">
                                  <p:stCondLst>
                                    <p:cond delay="0"/>
                                  </p:stCondLst>
                                  <p:childTnLst>
                                    <p:set>
                                      <p:cBhvr>
                                        <p:cTn id="89" dur="1" fill="hold">
                                          <p:stCondLst>
                                            <p:cond delay="0"/>
                                          </p:stCondLst>
                                        </p:cTn>
                                        <p:tgtEl>
                                          <p:spTgt spid="8"/>
                                        </p:tgtEl>
                                        <p:attrNameLst>
                                          <p:attrName>style.visibility</p:attrName>
                                        </p:attrNameLst>
                                      </p:cBhvr>
                                      <p:to>
                                        <p:strVal val="visible"/>
                                      </p:to>
                                    </p:set>
                                    <p:animEffect transition="in" filter="fade">
                                      <p:cBhvr>
                                        <p:cTn id="90" dur="1000"/>
                                        <p:tgtEl>
                                          <p:spTgt spid="8"/>
                                        </p:tgtEl>
                                      </p:cBhvr>
                                    </p:animEffect>
                                    <p:anim calcmode="lin" valueType="num">
                                      <p:cBhvr>
                                        <p:cTn id="91" dur="1000" fill="hold"/>
                                        <p:tgtEl>
                                          <p:spTgt spid="8"/>
                                        </p:tgtEl>
                                        <p:attrNameLst>
                                          <p:attrName>ppt_x</p:attrName>
                                        </p:attrNameLst>
                                      </p:cBhvr>
                                      <p:tavLst>
                                        <p:tav tm="0">
                                          <p:val>
                                            <p:strVal val="#ppt_x"/>
                                          </p:val>
                                        </p:tav>
                                        <p:tav tm="100000">
                                          <p:val>
                                            <p:strVal val="#ppt_x"/>
                                          </p:val>
                                        </p:tav>
                                      </p:tavLst>
                                    </p:anim>
                                    <p:anim calcmode="lin" valueType="num">
                                      <p:cBhvr>
                                        <p:cTn id="92" dur="1000" fill="hold"/>
                                        <p:tgtEl>
                                          <p:spTgt spid="8"/>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9"/>
                                        </p:tgtEl>
                                        <p:attrNameLst>
                                          <p:attrName>style.visibility</p:attrName>
                                        </p:attrNameLst>
                                      </p:cBhvr>
                                      <p:to>
                                        <p:strVal val="visible"/>
                                      </p:to>
                                    </p:set>
                                    <p:animEffect transition="in" filter="fade">
                                      <p:cBhvr>
                                        <p:cTn id="95" dur="1000"/>
                                        <p:tgtEl>
                                          <p:spTgt spid="9"/>
                                        </p:tgtEl>
                                      </p:cBhvr>
                                    </p:animEffect>
                                    <p:anim calcmode="lin" valueType="num">
                                      <p:cBhvr>
                                        <p:cTn id="96" dur="1000" fill="hold"/>
                                        <p:tgtEl>
                                          <p:spTgt spid="9"/>
                                        </p:tgtEl>
                                        <p:attrNameLst>
                                          <p:attrName>ppt_x</p:attrName>
                                        </p:attrNameLst>
                                      </p:cBhvr>
                                      <p:tavLst>
                                        <p:tav tm="0">
                                          <p:val>
                                            <p:strVal val="#ppt_x"/>
                                          </p:val>
                                        </p:tav>
                                        <p:tav tm="100000">
                                          <p:val>
                                            <p:strVal val="#ppt_x"/>
                                          </p:val>
                                        </p:tav>
                                      </p:tavLst>
                                    </p:anim>
                                    <p:anim calcmode="lin" valueType="num">
                                      <p:cBhvr>
                                        <p:cTn id="97" dur="1000" fill="hold"/>
                                        <p:tgtEl>
                                          <p:spTgt spid="9"/>
                                        </p:tgtEl>
                                        <p:attrNameLst>
                                          <p:attrName>ppt_y</p:attrName>
                                        </p:attrNameLst>
                                      </p:cBhvr>
                                      <p:tavLst>
                                        <p:tav tm="0">
                                          <p:val>
                                            <p:strVal val="#ppt_y+.1"/>
                                          </p:val>
                                        </p:tav>
                                        <p:tav tm="100000">
                                          <p:val>
                                            <p:strVal val="#ppt_y"/>
                                          </p:val>
                                        </p:tav>
                                      </p:tavLst>
                                    </p:anim>
                                  </p:childTnLst>
                                </p:cTn>
                              </p:par>
                              <p:par>
                                <p:cTn id="98" presetID="16" presetClass="entr" presetSubtype="21" fill="hold" grpId="0" nodeType="with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barn(inVertical)">
                                      <p:cBhvr>
                                        <p:cTn id="10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77" grpId="0" animBg="1"/>
      <p:bldP spid="78" grpId="0" animBg="1"/>
      <p:bldP spid="4" grpId="0"/>
      <p:bldP spid="5" grpId="0"/>
      <p:bldP spid="6" grpId="0"/>
      <p:bldP spid="7" grpId="0"/>
      <p:bldP spid="8" grpId="0"/>
      <p:bldP spid="9" grpId="0"/>
      <p:bldP spid="10" grpId="0"/>
      <p:bldP spid="11" grpId="0"/>
      <p:bldP spid="12" grpId="0" animBg="1"/>
      <p:bldP spid="13" grpId="0" animBg="1"/>
      <p:bldP spid="14" grpId="0" animBg="1"/>
      <p:bldP spid="15" grpId="0" animBg="1"/>
      <p:bldP spid="33" grpId="0"/>
      <p:bldP spid="3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8"/>
          <p:cNvSpPr>
            <a:spLocks noChangeArrowheads="1"/>
          </p:cNvSpPr>
          <p:nvPr/>
        </p:nvSpPr>
        <p:spPr bwMode="auto">
          <a:xfrm>
            <a:off x="3259138" y="1873250"/>
            <a:ext cx="5716588" cy="3813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917" tIns="60958" rIns="121917" bIns="60958"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effectLst/>
              <a:latin typeface="Arial" pitchFamily="34" charset="0"/>
              <a:ea typeface="宋体" pitchFamily="2" charset="-122"/>
              <a:cs typeface="宋体" pitchFamily="2" charset="-122"/>
            </a:endParaRPr>
          </a:p>
        </p:txBody>
      </p:sp>
      <p:sp>
        <p:nvSpPr>
          <p:cNvPr id="21" name="Block Arc 30"/>
          <p:cNvSpPr/>
          <p:nvPr/>
        </p:nvSpPr>
        <p:spPr bwMode="auto">
          <a:xfrm>
            <a:off x="3956050" y="1574800"/>
            <a:ext cx="4319588" cy="4321175"/>
          </a:xfrm>
          <a:prstGeom prst="blockArc">
            <a:avLst>
              <a:gd name="adj1" fmla="val 11789250"/>
              <a:gd name="adj2" fmla="val 15360620"/>
              <a:gd name="adj3" fmla="val 5119"/>
            </a:avLst>
          </a:prstGeom>
          <a:solidFill>
            <a:schemeClr val="bg2">
              <a:lumMod val="2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2" name="Block Arc 31"/>
          <p:cNvSpPr/>
          <p:nvPr/>
        </p:nvSpPr>
        <p:spPr bwMode="auto">
          <a:xfrm>
            <a:off x="3956050" y="1574800"/>
            <a:ext cx="4319588" cy="4321175"/>
          </a:xfrm>
          <a:prstGeom prst="blockArc">
            <a:avLst>
              <a:gd name="adj1" fmla="val 6355102"/>
              <a:gd name="adj2" fmla="val 10020836"/>
              <a:gd name="adj3" fmla="val 4936"/>
            </a:avLst>
          </a:prstGeom>
          <a:solidFill>
            <a:srgbClr val="C00000"/>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3" name="Block Arc 32"/>
          <p:cNvSpPr/>
          <p:nvPr/>
        </p:nvSpPr>
        <p:spPr bwMode="auto">
          <a:xfrm>
            <a:off x="3956050" y="1574800"/>
            <a:ext cx="4319588" cy="4321175"/>
          </a:xfrm>
          <a:prstGeom prst="blockArc">
            <a:avLst>
              <a:gd name="adj1" fmla="val 1053616"/>
              <a:gd name="adj2" fmla="val 4473124"/>
              <a:gd name="adj3" fmla="val 5193"/>
            </a:avLst>
          </a:prstGeom>
          <a:solidFill>
            <a:schemeClr val="bg2">
              <a:lumMod val="2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4" name="Block Arc 33"/>
          <p:cNvSpPr/>
          <p:nvPr/>
        </p:nvSpPr>
        <p:spPr bwMode="auto">
          <a:xfrm>
            <a:off x="3956050" y="1574800"/>
            <a:ext cx="4319588" cy="4321175"/>
          </a:xfrm>
          <a:prstGeom prst="blockArc">
            <a:avLst>
              <a:gd name="adj1" fmla="val 17493344"/>
              <a:gd name="adj2" fmla="val 20707070"/>
              <a:gd name="adj3" fmla="val 4939"/>
            </a:avLst>
          </a:prstGeom>
          <a:solidFill>
            <a:srgbClr val="C00000"/>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nvGrpSpPr>
          <p:cNvPr id="5" name="Group 43"/>
          <p:cNvGrpSpPr>
            <a:grpSpLocks/>
          </p:cNvGrpSpPr>
          <p:nvPr/>
        </p:nvGrpSpPr>
        <p:grpSpPr bwMode="auto">
          <a:xfrm>
            <a:off x="4730750" y="2349500"/>
            <a:ext cx="2751138" cy="2751138"/>
            <a:chOff x="3795843" y="1995681"/>
            <a:chExt cx="1589462" cy="1589460"/>
          </a:xfrm>
        </p:grpSpPr>
        <p:sp>
          <p:nvSpPr>
            <p:cNvPr id="50" name="Freeform 44"/>
            <p:cNvSpPr/>
            <p:nvPr/>
          </p:nvSpPr>
          <p:spPr>
            <a:xfrm>
              <a:off x="3943508" y="2143346"/>
              <a:ext cx="1294132" cy="1294130"/>
            </a:xfrm>
            <a:custGeom>
              <a:avLst/>
              <a:gdLst>
                <a:gd name="connsiteX0" fmla="*/ 0 w 1293577"/>
                <a:gd name="connsiteY0" fmla="*/ 646789 h 1293577"/>
                <a:gd name="connsiteX1" fmla="*/ 189441 w 1293577"/>
                <a:gd name="connsiteY1" fmla="*/ 189440 h 1293577"/>
                <a:gd name="connsiteX2" fmla="*/ 646790 w 1293577"/>
                <a:gd name="connsiteY2" fmla="*/ 1 h 1293577"/>
                <a:gd name="connsiteX3" fmla="*/ 1104139 w 1293577"/>
                <a:gd name="connsiteY3" fmla="*/ 189442 h 1293577"/>
                <a:gd name="connsiteX4" fmla="*/ 1293578 w 1293577"/>
                <a:gd name="connsiteY4" fmla="*/ 646791 h 1293577"/>
                <a:gd name="connsiteX5" fmla="*/ 1104138 w 1293577"/>
                <a:gd name="connsiteY5" fmla="*/ 1104140 h 1293577"/>
                <a:gd name="connsiteX6" fmla="*/ 646789 w 1293577"/>
                <a:gd name="connsiteY6" fmla="*/ 1293580 h 1293577"/>
                <a:gd name="connsiteX7" fmla="*/ 189440 w 1293577"/>
                <a:gd name="connsiteY7" fmla="*/ 1104139 h 1293577"/>
                <a:gd name="connsiteX8" fmla="*/ 0 w 1293577"/>
                <a:gd name="connsiteY8" fmla="*/ 646790 h 1293577"/>
                <a:gd name="connsiteX9" fmla="*/ 0 w 1293577"/>
                <a:gd name="connsiteY9" fmla="*/ 646789 h 129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93577" h="1293577">
                  <a:moveTo>
                    <a:pt x="0" y="646789"/>
                  </a:moveTo>
                  <a:cubicBezTo>
                    <a:pt x="0" y="475250"/>
                    <a:pt x="68144" y="310737"/>
                    <a:pt x="189441" y="189440"/>
                  </a:cubicBezTo>
                  <a:cubicBezTo>
                    <a:pt x="310738" y="68144"/>
                    <a:pt x="475251" y="0"/>
                    <a:pt x="646790" y="1"/>
                  </a:cubicBezTo>
                  <a:cubicBezTo>
                    <a:pt x="818329" y="1"/>
                    <a:pt x="982842" y="68145"/>
                    <a:pt x="1104139" y="189442"/>
                  </a:cubicBezTo>
                  <a:cubicBezTo>
                    <a:pt x="1225435" y="310739"/>
                    <a:pt x="1293579" y="475252"/>
                    <a:pt x="1293578" y="646791"/>
                  </a:cubicBezTo>
                  <a:cubicBezTo>
                    <a:pt x="1293578" y="818330"/>
                    <a:pt x="1225434" y="982844"/>
                    <a:pt x="1104138" y="1104140"/>
                  </a:cubicBezTo>
                  <a:cubicBezTo>
                    <a:pt x="982841" y="1225436"/>
                    <a:pt x="818328" y="1293580"/>
                    <a:pt x="646789" y="1293580"/>
                  </a:cubicBezTo>
                  <a:cubicBezTo>
                    <a:pt x="475250" y="1293580"/>
                    <a:pt x="310736" y="1225436"/>
                    <a:pt x="189440" y="1104139"/>
                  </a:cubicBezTo>
                  <a:cubicBezTo>
                    <a:pt x="68144" y="982842"/>
                    <a:pt x="0" y="818329"/>
                    <a:pt x="0" y="646790"/>
                  </a:cubicBezTo>
                  <a:lnTo>
                    <a:pt x="0" y="646789"/>
                  </a:lnTo>
                  <a:close/>
                </a:path>
              </a:pathLst>
            </a:custGeom>
            <a:solidFill>
              <a:schemeClr val="bg2">
                <a:lumMod val="25000"/>
              </a:schemeClr>
            </a:solidFill>
            <a:ln w="7620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vert="horz" wrap="square" lIns="226270" tIns="226270" rIns="226270" bIns="226270" numCol="1" anchor="b"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7200" b="0" i="0" u="none" strike="noStrike" cap="none" normalizeH="0" baseline="0" dirty="0" smtClean="0">
                  <a:ln>
                    <a:noFill/>
                  </a:ln>
                  <a:solidFill>
                    <a:schemeClr val="bg1"/>
                  </a:solidFill>
                  <a:effectLst/>
                  <a:latin typeface="FontAwesome"/>
                  <a:ea typeface="宋体" pitchFamily="2" charset="-122"/>
                  <a:cs typeface="宋体" pitchFamily="2" charset="-122"/>
                </a:rPr>
                <a:t></a:t>
              </a:r>
              <a:endParaRPr kumimoji="0" lang="zh-CN" altLang="zh-CN" sz="1800" b="0" i="0" u="none" strike="noStrike" cap="none" normalizeH="0" baseline="0" smtClean="0">
                <a:ln>
                  <a:noFill/>
                </a:ln>
                <a:solidFill>
                  <a:schemeClr val="bg1"/>
                </a:solidFill>
                <a:effectLst/>
                <a:latin typeface="Arial" pitchFamily="34" charset="0"/>
                <a:ea typeface="宋体" pitchFamily="2" charset="-122"/>
                <a:cs typeface="宋体" pitchFamily="2" charset="-122"/>
              </a:endParaRPr>
            </a:p>
          </p:txBody>
        </p:sp>
        <p:sp>
          <p:nvSpPr>
            <p:cNvPr id="54" name="Oval 48"/>
            <p:cNvSpPr>
              <a:spLocks noChangeAspect="1"/>
            </p:cNvSpPr>
            <p:nvPr/>
          </p:nvSpPr>
          <p:spPr>
            <a:xfrm>
              <a:off x="3795843" y="1995681"/>
              <a:ext cx="1589462" cy="1589460"/>
            </a:xfrm>
            <a:prstGeom prst="ellipse">
              <a:avLst/>
            </a:prstGeom>
            <a:noFill/>
            <a:ln w="76200">
              <a:solidFill>
                <a:schemeClr val="accent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sp>
        <p:nvSpPr>
          <p:cNvPr id="6" name="TextBox 42"/>
          <p:cNvSpPr txBox="1">
            <a:spLocks noChangeArrowheads="1"/>
          </p:cNvSpPr>
          <p:nvPr/>
        </p:nvSpPr>
        <p:spPr bwMode="auto">
          <a:xfrm>
            <a:off x="1919288" y="4665663"/>
            <a:ext cx="1512888"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effectLst/>
                <a:latin typeface="微软雅黑" pitchFamily="34" charset="-122"/>
                <a:ea typeface="微软雅黑" pitchFamily="34" charset="-122"/>
                <a:cs typeface="宋体" pitchFamily="2" charset="-122"/>
              </a:rPr>
              <a:t>宽容与合作</a:t>
            </a:r>
            <a:endParaRPr kumimoji="0" lang="zh-CN" altLang="zh-CN" sz="1800" b="0" i="0" u="none" strike="noStrike" cap="none" normalizeH="0" baseline="0" dirty="0" smtClean="0">
              <a:ln>
                <a:noFill/>
              </a:ln>
              <a:effectLst/>
              <a:cs typeface="宋体" pitchFamily="2" charset="-122"/>
            </a:endParaRPr>
          </a:p>
        </p:txBody>
      </p:sp>
      <p:sp>
        <p:nvSpPr>
          <p:cNvPr id="7" name="TextBox 43"/>
          <p:cNvSpPr txBox="1">
            <a:spLocks noChangeArrowheads="1"/>
          </p:cNvSpPr>
          <p:nvPr/>
        </p:nvSpPr>
        <p:spPr bwMode="auto">
          <a:xfrm>
            <a:off x="1847850" y="4992688"/>
            <a:ext cx="1671638"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smtClean="0">
                <a:ln>
                  <a:noFill/>
                </a:ln>
                <a:effectLst/>
                <a:latin typeface="Arial" pitchFamily="34" charset="0"/>
                <a:ea typeface="微软雅黑" pitchFamily="34" charset="-122"/>
                <a:cs typeface="宋体" pitchFamily="2" charset="-122"/>
              </a:rPr>
              <a:t>点击添加文本内容</a:t>
            </a:r>
            <a:endParaRPr kumimoji="0" lang="zh-CN" altLang="en-US" sz="1400" b="0" i="0" u="none" strike="noStrike" cap="none" normalizeH="0" baseline="0" smtClean="0">
              <a:ln>
                <a:noFill/>
              </a:ln>
              <a:effectLst/>
              <a:latin typeface="Arial" pitchFamily="34" charset="0"/>
              <a:ea typeface="微软雅黑" pitchFamily="34"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smtClean="0">
                <a:ln>
                  <a:noFill/>
                </a:ln>
                <a:effectLst/>
                <a:latin typeface="Arial" pitchFamily="34" charset="0"/>
                <a:ea typeface="微软雅黑" pitchFamily="34" charset="-122"/>
                <a:cs typeface="宋体" pitchFamily="2" charset="-122"/>
              </a:rPr>
              <a:t>点击添加文本内容</a:t>
            </a: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smtClean="0">
                <a:ln>
                  <a:noFill/>
                </a:ln>
                <a:effectLst/>
                <a:latin typeface="Arial" pitchFamily="34" charset="0"/>
                <a:ea typeface="微软雅黑" pitchFamily="34" charset="-122"/>
                <a:cs typeface="宋体" pitchFamily="2" charset="-122"/>
              </a:rPr>
              <a:t>点击添加文本内容</a:t>
            </a: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smtClean="0">
                <a:ln>
                  <a:noFill/>
                </a:ln>
                <a:effectLst/>
                <a:latin typeface="Arial" pitchFamily="34" charset="0"/>
                <a:ea typeface="微软雅黑" pitchFamily="34" charset="-122"/>
                <a:cs typeface="宋体" pitchFamily="2" charset="-122"/>
              </a:rPr>
              <a:t>点击添加文本内容</a:t>
            </a:r>
            <a:endParaRPr kumimoji="0" lang="zh-CN" altLang="zh-CN" sz="1800" b="0" i="0" u="none" strike="noStrike" cap="none" normalizeH="0" baseline="0" smtClean="0">
              <a:ln>
                <a:noFill/>
              </a:ln>
              <a:effectLst/>
              <a:latin typeface="Arial" pitchFamily="34" charset="0"/>
              <a:cs typeface="宋体" pitchFamily="2" charset="-122"/>
            </a:endParaRPr>
          </a:p>
        </p:txBody>
      </p:sp>
      <p:sp>
        <p:nvSpPr>
          <p:cNvPr id="8" name="TextBox 42"/>
          <p:cNvSpPr txBox="1">
            <a:spLocks noChangeArrowheads="1"/>
          </p:cNvSpPr>
          <p:nvPr/>
        </p:nvSpPr>
        <p:spPr bwMode="auto">
          <a:xfrm>
            <a:off x="8832850" y="4649788"/>
            <a:ext cx="1527175"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effectLst/>
                <a:latin typeface="微软雅黑" pitchFamily="34" charset="-122"/>
                <a:ea typeface="微软雅黑" pitchFamily="34" charset="-122"/>
                <a:cs typeface="宋体" pitchFamily="2" charset="-122"/>
              </a:rPr>
              <a:t>信任与支持</a:t>
            </a:r>
            <a:endParaRPr kumimoji="0" lang="zh-CN" altLang="zh-CN" sz="1800" b="0" i="0" u="none" strike="noStrike" cap="none" normalizeH="0" baseline="0" dirty="0" smtClean="0">
              <a:ln>
                <a:noFill/>
              </a:ln>
              <a:effectLst/>
              <a:cs typeface="宋体" pitchFamily="2" charset="-122"/>
            </a:endParaRPr>
          </a:p>
        </p:txBody>
      </p:sp>
      <p:sp>
        <p:nvSpPr>
          <p:cNvPr id="9" name="TextBox 43"/>
          <p:cNvSpPr txBox="1">
            <a:spLocks noChangeArrowheads="1"/>
          </p:cNvSpPr>
          <p:nvPr/>
        </p:nvSpPr>
        <p:spPr bwMode="auto">
          <a:xfrm>
            <a:off x="8729663" y="4976813"/>
            <a:ext cx="1671638"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smtClean="0">
                <a:ln>
                  <a:noFill/>
                </a:ln>
                <a:effectLst/>
                <a:latin typeface="Arial" pitchFamily="34" charset="0"/>
                <a:ea typeface="微软雅黑" pitchFamily="34" charset="-122"/>
                <a:cs typeface="宋体" pitchFamily="2" charset="-122"/>
              </a:rPr>
              <a:t>点击添加文本内容</a:t>
            </a:r>
            <a:endParaRPr kumimoji="0" lang="zh-CN" altLang="en-US" sz="1400" b="0" i="0" u="none" strike="noStrike" cap="none" normalizeH="0" baseline="0" smtClean="0">
              <a:ln>
                <a:noFill/>
              </a:ln>
              <a:effectLst/>
              <a:latin typeface="Arial" pitchFamily="34" charset="0"/>
              <a:ea typeface="微软雅黑" pitchFamily="34"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smtClean="0">
                <a:ln>
                  <a:noFill/>
                </a:ln>
                <a:effectLst/>
                <a:latin typeface="Arial" pitchFamily="34" charset="0"/>
                <a:ea typeface="微软雅黑" pitchFamily="34" charset="-122"/>
                <a:cs typeface="宋体" pitchFamily="2" charset="-122"/>
              </a:rPr>
              <a:t>点击添加文本内容</a:t>
            </a: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smtClean="0">
                <a:ln>
                  <a:noFill/>
                </a:ln>
                <a:effectLst/>
                <a:latin typeface="Arial" pitchFamily="34" charset="0"/>
                <a:ea typeface="微软雅黑" pitchFamily="34" charset="-122"/>
                <a:cs typeface="宋体" pitchFamily="2" charset="-122"/>
              </a:rPr>
              <a:t>点击添加文本内容</a:t>
            </a: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smtClean="0">
                <a:ln>
                  <a:noFill/>
                </a:ln>
                <a:effectLst/>
                <a:latin typeface="Arial" pitchFamily="34" charset="0"/>
                <a:ea typeface="微软雅黑" pitchFamily="34" charset="-122"/>
                <a:cs typeface="宋体" pitchFamily="2" charset="-122"/>
              </a:rPr>
              <a:t>点击添加文本内容</a:t>
            </a:r>
            <a:endParaRPr kumimoji="0" lang="zh-CN" altLang="zh-CN" sz="1800" b="0" i="0" u="none" strike="noStrike" cap="none" normalizeH="0" baseline="0" smtClean="0">
              <a:ln>
                <a:noFill/>
              </a:ln>
              <a:effectLst/>
              <a:latin typeface="Arial" pitchFamily="34" charset="0"/>
              <a:cs typeface="宋体" pitchFamily="2" charset="-122"/>
            </a:endParaRPr>
          </a:p>
        </p:txBody>
      </p:sp>
      <p:sp>
        <p:nvSpPr>
          <p:cNvPr id="10" name="TextBox 42"/>
          <p:cNvSpPr txBox="1">
            <a:spLocks noChangeArrowheads="1"/>
          </p:cNvSpPr>
          <p:nvPr/>
        </p:nvSpPr>
        <p:spPr bwMode="auto">
          <a:xfrm>
            <a:off x="1976438" y="1511300"/>
            <a:ext cx="1527175"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effectLst/>
                <a:latin typeface="微软雅黑" pitchFamily="34" charset="-122"/>
                <a:ea typeface="微软雅黑" pitchFamily="34" charset="-122"/>
                <a:cs typeface="宋体" pitchFamily="2" charset="-122"/>
              </a:rPr>
              <a:t>表达与沟通</a:t>
            </a:r>
            <a:endParaRPr kumimoji="0" lang="zh-CN" altLang="zh-CN" sz="1800" b="0" i="0" u="none" strike="noStrike" cap="none" normalizeH="0" baseline="0" dirty="0" smtClean="0">
              <a:ln>
                <a:noFill/>
              </a:ln>
              <a:effectLst/>
              <a:cs typeface="宋体" pitchFamily="2" charset="-122"/>
            </a:endParaRPr>
          </a:p>
        </p:txBody>
      </p:sp>
      <p:sp>
        <p:nvSpPr>
          <p:cNvPr id="11" name="TextBox 43"/>
          <p:cNvSpPr txBox="1">
            <a:spLocks noChangeArrowheads="1"/>
          </p:cNvSpPr>
          <p:nvPr/>
        </p:nvSpPr>
        <p:spPr bwMode="auto">
          <a:xfrm>
            <a:off x="1847850" y="1838325"/>
            <a:ext cx="1671638"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dirty="0" smtClean="0">
                <a:ln>
                  <a:noFill/>
                </a:ln>
                <a:effectLst/>
                <a:latin typeface="Arial" pitchFamily="34" charset="0"/>
                <a:ea typeface="微软雅黑" pitchFamily="34" charset="-122"/>
                <a:cs typeface="宋体" pitchFamily="2" charset="-122"/>
              </a:rPr>
              <a:t>点击添加文本内容</a:t>
            </a:r>
            <a:endParaRPr kumimoji="0" lang="zh-CN" altLang="en-US" sz="1400" b="0" i="0" u="none" strike="noStrike" cap="none" normalizeH="0" baseline="0" dirty="0" smtClean="0">
              <a:ln>
                <a:noFill/>
              </a:ln>
              <a:effectLst/>
              <a:latin typeface="Arial" pitchFamily="34" charset="0"/>
              <a:ea typeface="微软雅黑" pitchFamily="34"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dirty="0" smtClean="0">
                <a:ln>
                  <a:noFill/>
                </a:ln>
                <a:effectLst/>
                <a:latin typeface="Arial" pitchFamily="34" charset="0"/>
                <a:ea typeface="微软雅黑" pitchFamily="34" charset="-122"/>
                <a:cs typeface="宋体" pitchFamily="2" charset="-122"/>
              </a:rPr>
              <a:t>点击添加文本内容</a:t>
            </a: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dirty="0" smtClean="0">
                <a:ln>
                  <a:noFill/>
                </a:ln>
                <a:effectLst/>
                <a:latin typeface="Arial" pitchFamily="34" charset="0"/>
                <a:ea typeface="微软雅黑" pitchFamily="34" charset="-122"/>
                <a:cs typeface="宋体" pitchFamily="2" charset="-122"/>
              </a:rPr>
              <a:t>点击添加文本内容</a:t>
            </a: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dirty="0" smtClean="0">
                <a:ln>
                  <a:noFill/>
                </a:ln>
                <a:effectLst/>
                <a:latin typeface="Arial" pitchFamily="34" charset="0"/>
                <a:ea typeface="微软雅黑" pitchFamily="34" charset="-122"/>
                <a:cs typeface="宋体" pitchFamily="2" charset="-122"/>
              </a:rPr>
              <a:t>点击添加文本内容</a:t>
            </a:r>
            <a:endParaRPr kumimoji="0" lang="zh-CN" altLang="zh-CN" sz="1800" b="0" i="0" u="none" strike="noStrike" cap="none" normalizeH="0" baseline="0" dirty="0" smtClean="0">
              <a:ln>
                <a:noFill/>
              </a:ln>
              <a:effectLst/>
              <a:latin typeface="Arial" pitchFamily="34" charset="0"/>
              <a:cs typeface="宋体" pitchFamily="2" charset="-122"/>
            </a:endParaRPr>
          </a:p>
        </p:txBody>
      </p:sp>
      <p:sp>
        <p:nvSpPr>
          <p:cNvPr id="12" name="TextBox 42"/>
          <p:cNvSpPr txBox="1">
            <a:spLocks noChangeArrowheads="1"/>
          </p:cNvSpPr>
          <p:nvPr/>
        </p:nvSpPr>
        <p:spPr bwMode="auto">
          <a:xfrm>
            <a:off x="8759825" y="1495425"/>
            <a:ext cx="1717675"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effectLst/>
                <a:latin typeface="微软雅黑" pitchFamily="34" charset="-122"/>
                <a:ea typeface="微软雅黑" pitchFamily="34" charset="-122"/>
                <a:cs typeface="宋体" pitchFamily="2" charset="-122"/>
              </a:rPr>
              <a:t>工作主动认真</a:t>
            </a:r>
            <a:endParaRPr kumimoji="0" lang="zh-CN" altLang="zh-CN" sz="1800" b="0" i="0" u="none" strike="noStrike" cap="none" normalizeH="0" baseline="0" dirty="0" smtClean="0">
              <a:ln>
                <a:noFill/>
              </a:ln>
              <a:effectLst/>
              <a:cs typeface="宋体" pitchFamily="2" charset="-122"/>
            </a:endParaRPr>
          </a:p>
        </p:txBody>
      </p:sp>
      <p:sp>
        <p:nvSpPr>
          <p:cNvPr id="13" name="TextBox 43"/>
          <p:cNvSpPr txBox="1">
            <a:spLocks noChangeArrowheads="1"/>
          </p:cNvSpPr>
          <p:nvPr/>
        </p:nvSpPr>
        <p:spPr bwMode="auto">
          <a:xfrm>
            <a:off x="8729663" y="1822450"/>
            <a:ext cx="1671638"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smtClean="0">
                <a:ln>
                  <a:noFill/>
                </a:ln>
                <a:effectLst/>
                <a:latin typeface="Arial" pitchFamily="34" charset="0"/>
                <a:ea typeface="微软雅黑" pitchFamily="34" charset="-122"/>
                <a:cs typeface="宋体" pitchFamily="2" charset="-122"/>
              </a:rPr>
              <a:t>点击添加文本内容</a:t>
            </a:r>
            <a:endParaRPr kumimoji="0" lang="zh-CN" altLang="en-US" sz="1400" b="0" i="0" u="none" strike="noStrike" cap="none" normalizeH="0" baseline="0" smtClean="0">
              <a:ln>
                <a:noFill/>
              </a:ln>
              <a:effectLst/>
              <a:latin typeface="Arial" pitchFamily="34" charset="0"/>
              <a:ea typeface="微软雅黑" pitchFamily="34"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smtClean="0">
                <a:ln>
                  <a:noFill/>
                </a:ln>
                <a:effectLst/>
                <a:latin typeface="Arial" pitchFamily="34" charset="0"/>
                <a:ea typeface="微软雅黑" pitchFamily="34" charset="-122"/>
                <a:cs typeface="宋体" pitchFamily="2" charset="-122"/>
              </a:rPr>
              <a:t>点击添加文本内容</a:t>
            </a: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smtClean="0">
                <a:ln>
                  <a:noFill/>
                </a:ln>
                <a:effectLst/>
                <a:latin typeface="Arial" pitchFamily="34" charset="0"/>
                <a:ea typeface="微软雅黑" pitchFamily="34" charset="-122"/>
                <a:cs typeface="宋体" pitchFamily="2" charset="-122"/>
              </a:rPr>
              <a:t>点击添加文本内容</a:t>
            </a: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smtClean="0">
                <a:ln>
                  <a:noFill/>
                </a:ln>
                <a:effectLst/>
                <a:latin typeface="Arial" pitchFamily="34" charset="0"/>
                <a:ea typeface="微软雅黑" pitchFamily="34" charset="-122"/>
                <a:cs typeface="宋体" pitchFamily="2" charset="-122"/>
              </a:rPr>
              <a:t>点击添加文本内容</a:t>
            </a:r>
            <a:endParaRPr kumimoji="0" lang="zh-CN" altLang="zh-CN" sz="1800" b="0" i="0" u="none" strike="noStrike" cap="none" normalizeH="0" baseline="0" smtClean="0">
              <a:ln>
                <a:noFill/>
              </a:ln>
              <a:effectLst/>
              <a:latin typeface="Arial" pitchFamily="34" charset="0"/>
              <a:cs typeface="宋体" pitchFamily="2" charset="-122"/>
            </a:endParaRPr>
          </a:p>
        </p:txBody>
      </p:sp>
      <p:sp>
        <p:nvSpPr>
          <p:cNvPr id="14" name="TextBox 42"/>
          <p:cNvSpPr txBox="1">
            <a:spLocks noChangeArrowheads="1"/>
          </p:cNvSpPr>
          <p:nvPr/>
        </p:nvSpPr>
        <p:spPr bwMode="auto">
          <a:xfrm>
            <a:off x="5519738" y="3141663"/>
            <a:ext cx="1220788"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3600" b="1" i="0" u="none" strike="noStrike" cap="none" normalizeH="0" baseline="0" dirty="0" smtClean="0">
                <a:ln>
                  <a:noFill/>
                </a:ln>
                <a:solidFill>
                  <a:schemeClr val="bg1"/>
                </a:solidFill>
                <a:effectLst/>
                <a:latin typeface="微软雅黑" pitchFamily="34" charset="-122"/>
                <a:ea typeface="微软雅黑" pitchFamily="34" charset="-122"/>
                <a:cs typeface="宋体" pitchFamily="2" charset="-122"/>
              </a:rPr>
              <a:t>团队建设</a:t>
            </a:r>
          </a:p>
        </p:txBody>
      </p:sp>
      <p:sp>
        <p:nvSpPr>
          <p:cNvPr id="15" name="TextBox 42"/>
          <p:cNvSpPr txBox="1">
            <a:spLocks noChangeArrowheads="1"/>
          </p:cNvSpPr>
          <p:nvPr/>
        </p:nvSpPr>
        <p:spPr bwMode="auto">
          <a:xfrm>
            <a:off x="5880100" y="1412875"/>
            <a:ext cx="936625"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3600" b="1" i="0" u="none" strike="noStrike" cap="none" normalizeH="0" baseline="0" dirty="0" smtClean="0">
                <a:ln>
                  <a:noFill/>
                </a:ln>
                <a:effectLst/>
                <a:latin typeface="微软雅黑" pitchFamily="34" charset="-122"/>
                <a:ea typeface="微软雅黑" pitchFamily="34" charset="-122"/>
                <a:cs typeface="宋体" pitchFamily="2" charset="-122"/>
              </a:rPr>
              <a:t>01</a:t>
            </a:r>
            <a:endParaRPr kumimoji="0" lang="zh-CN" altLang="zh-CN" sz="1800" b="0" i="0" u="none" strike="noStrike" cap="none" normalizeH="0" baseline="0" dirty="0" smtClean="0">
              <a:ln>
                <a:noFill/>
              </a:ln>
              <a:effectLst/>
              <a:cs typeface="宋体" pitchFamily="2" charset="-122"/>
            </a:endParaRPr>
          </a:p>
        </p:txBody>
      </p:sp>
      <p:sp>
        <p:nvSpPr>
          <p:cNvPr id="16" name="TextBox 42"/>
          <p:cNvSpPr txBox="1">
            <a:spLocks noChangeArrowheads="1"/>
          </p:cNvSpPr>
          <p:nvPr/>
        </p:nvSpPr>
        <p:spPr bwMode="auto">
          <a:xfrm>
            <a:off x="5735638" y="5389563"/>
            <a:ext cx="936625"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3600" b="1" i="0" u="none" strike="noStrike" cap="none" normalizeH="0" baseline="0" dirty="0" smtClean="0">
                <a:ln>
                  <a:noFill/>
                </a:ln>
                <a:effectLst/>
                <a:latin typeface="微软雅黑" pitchFamily="34" charset="-122"/>
                <a:ea typeface="微软雅黑" pitchFamily="34" charset="-122"/>
                <a:cs typeface="宋体" pitchFamily="2" charset="-122"/>
              </a:rPr>
              <a:t>03</a:t>
            </a:r>
            <a:endParaRPr kumimoji="0" lang="zh-CN" altLang="zh-CN" sz="1800" b="0" i="0" u="none" strike="noStrike" cap="none" normalizeH="0" baseline="0" dirty="0" smtClean="0">
              <a:ln>
                <a:noFill/>
              </a:ln>
              <a:effectLst/>
              <a:cs typeface="宋体" pitchFamily="2" charset="-122"/>
            </a:endParaRPr>
          </a:p>
        </p:txBody>
      </p:sp>
      <p:sp>
        <p:nvSpPr>
          <p:cNvPr id="17" name="TextBox 42"/>
          <p:cNvSpPr txBox="1">
            <a:spLocks noChangeArrowheads="1"/>
          </p:cNvSpPr>
          <p:nvPr/>
        </p:nvSpPr>
        <p:spPr bwMode="auto">
          <a:xfrm>
            <a:off x="3648075" y="3357563"/>
            <a:ext cx="935038"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3600" b="1" i="0" u="none" strike="noStrike" cap="none" normalizeH="0" baseline="0" dirty="0" smtClean="0">
                <a:ln>
                  <a:noFill/>
                </a:ln>
                <a:effectLst/>
                <a:latin typeface="微软雅黑" pitchFamily="34" charset="-122"/>
                <a:ea typeface="微软雅黑" pitchFamily="34" charset="-122"/>
                <a:cs typeface="宋体" pitchFamily="2" charset="-122"/>
              </a:rPr>
              <a:t>02</a:t>
            </a:r>
            <a:endParaRPr kumimoji="0" lang="zh-CN" altLang="zh-CN" sz="1800" b="0" i="0" u="none" strike="noStrike" cap="none" normalizeH="0" baseline="0" dirty="0" smtClean="0">
              <a:ln>
                <a:noFill/>
              </a:ln>
              <a:effectLst/>
              <a:cs typeface="宋体" pitchFamily="2" charset="-122"/>
            </a:endParaRPr>
          </a:p>
        </p:txBody>
      </p:sp>
      <p:sp>
        <p:nvSpPr>
          <p:cNvPr id="18" name="TextBox 42"/>
          <p:cNvSpPr txBox="1">
            <a:spLocks noChangeArrowheads="1"/>
          </p:cNvSpPr>
          <p:nvPr/>
        </p:nvSpPr>
        <p:spPr bwMode="auto">
          <a:xfrm>
            <a:off x="7680325" y="3430588"/>
            <a:ext cx="936625"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3600" b="1" i="0" u="none" strike="noStrike" cap="none" normalizeH="0" baseline="0" dirty="0" smtClean="0">
                <a:ln>
                  <a:noFill/>
                </a:ln>
                <a:effectLst/>
                <a:latin typeface="微软雅黑" pitchFamily="34" charset="-122"/>
                <a:ea typeface="微软雅黑" pitchFamily="34" charset="-122"/>
                <a:cs typeface="宋体" pitchFamily="2" charset="-122"/>
              </a:rPr>
              <a:t>04</a:t>
            </a:r>
            <a:endParaRPr kumimoji="0" lang="zh-CN" altLang="zh-CN" sz="1800" b="0" i="0" u="none" strike="noStrike" cap="none" normalizeH="0" baseline="0" dirty="0" smtClean="0">
              <a:ln>
                <a:noFill/>
              </a:ln>
              <a:effectLst/>
              <a:cs typeface="宋体" pitchFamily="2" charset="-122"/>
            </a:endParaRPr>
          </a:p>
        </p:txBody>
      </p:sp>
      <p:grpSp>
        <p:nvGrpSpPr>
          <p:cNvPr id="32" name="组合 31"/>
          <p:cNvGrpSpPr/>
          <p:nvPr/>
        </p:nvGrpSpPr>
        <p:grpSpPr>
          <a:xfrm>
            <a:off x="-1" y="199301"/>
            <a:ext cx="12192000" cy="562467"/>
            <a:chOff x="-1" y="199301"/>
            <a:chExt cx="12192000" cy="562467"/>
          </a:xfrm>
        </p:grpSpPr>
        <p:sp>
          <p:nvSpPr>
            <p:cNvPr id="33" name="矩形 40"/>
            <p:cNvSpPr>
              <a:spLocks noChangeArrowheads="1"/>
            </p:cNvSpPr>
            <p:nvPr/>
          </p:nvSpPr>
          <p:spPr bwMode="auto">
            <a:xfrm>
              <a:off x="1899138" y="199301"/>
              <a:ext cx="10292861" cy="562467"/>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a:endParaRPr lang="zh-CN" altLang="zh-CN">
                <a:solidFill>
                  <a:srgbClr val="FFFFFF"/>
                </a:solidFill>
                <a:latin typeface="宋体" pitchFamily="2" charset="-122"/>
                <a:sym typeface="宋体" pitchFamily="2" charset="-122"/>
              </a:endParaRPr>
            </a:p>
          </p:txBody>
        </p:sp>
        <p:sp>
          <p:nvSpPr>
            <p:cNvPr id="34" name="直接连接符 41"/>
            <p:cNvSpPr>
              <a:spLocks noChangeShapeType="1"/>
            </p:cNvSpPr>
            <p:nvPr/>
          </p:nvSpPr>
          <p:spPr bwMode="auto">
            <a:xfrm flipH="1">
              <a:off x="1164041" y="199301"/>
              <a:ext cx="223" cy="562467"/>
            </a:xfrm>
            <a:prstGeom prst="line">
              <a:avLst/>
            </a:prstGeom>
            <a:ln>
              <a:headEnd/>
              <a:tailEnd/>
            </a:ln>
            <a:extLst/>
          </p:spPr>
          <p:style>
            <a:lnRef idx="2">
              <a:schemeClr val="dk1"/>
            </a:lnRef>
            <a:fillRef idx="1">
              <a:schemeClr val="lt1"/>
            </a:fillRef>
            <a:effectRef idx="0">
              <a:schemeClr val="dk1"/>
            </a:effectRef>
            <a:fontRef idx="minor">
              <a:schemeClr val="dk1"/>
            </a:fontRef>
          </p:style>
          <p:txBody>
            <a:bodyPr/>
            <a:lstStyle/>
            <a:p>
              <a:endParaRPr lang="zh-CN" altLang="en-US"/>
            </a:p>
          </p:txBody>
        </p:sp>
        <p:sp>
          <p:nvSpPr>
            <p:cNvPr id="35" name="矩形 36"/>
            <p:cNvSpPr>
              <a:spLocks noChangeArrowheads="1"/>
            </p:cNvSpPr>
            <p:nvPr/>
          </p:nvSpPr>
          <p:spPr bwMode="auto">
            <a:xfrm>
              <a:off x="-1" y="199301"/>
              <a:ext cx="1098266" cy="562467"/>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a:endParaRPr lang="zh-CN" altLang="zh-CN">
                <a:solidFill>
                  <a:srgbClr val="FFFFFF"/>
                </a:solidFill>
                <a:latin typeface="宋体" pitchFamily="2" charset="-122"/>
                <a:sym typeface="宋体" pitchFamily="2" charset="-122"/>
              </a:endParaRPr>
            </a:p>
          </p:txBody>
        </p:sp>
        <p:sp>
          <p:nvSpPr>
            <p:cNvPr id="36" name="直接连接符 37"/>
            <p:cNvSpPr>
              <a:spLocks noChangeShapeType="1"/>
            </p:cNvSpPr>
            <p:nvPr/>
          </p:nvSpPr>
          <p:spPr bwMode="auto">
            <a:xfrm>
              <a:off x="1241697" y="199301"/>
              <a:ext cx="3" cy="562467"/>
            </a:xfrm>
            <a:prstGeom prst="line">
              <a:avLst/>
            </a:prstGeom>
            <a:ln>
              <a:headEnd/>
              <a:tailEnd/>
            </a:ln>
            <a:extLst/>
          </p:spPr>
          <p:style>
            <a:lnRef idx="2">
              <a:schemeClr val="dk1"/>
            </a:lnRef>
            <a:fillRef idx="1">
              <a:schemeClr val="lt1"/>
            </a:fillRef>
            <a:effectRef idx="0">
              <a:schemeClr val="dk1"/>
            </a:effectRef>
            <a:fontRef idx="minor">
              <a:schemeClr val="dk1"/>
            </a:fontRef>
          </p:style>
          <p:txBody>
            <a:bodyPr/>
            <a:lstStyle/>
            <a:p>
              <a:endParaRPr lang="zh-CN" altLang="en-US"/>
            </a:p>
          </p:txBody>
        </p:sp>
      </p:grpSp>
      <p:sp>
        <p:nvSpPr>
          <p:cNvPr id="37" name="矩形 3"/>
          <p:cNvSpPr>
            <a:spLocks noChangeArrowheads="1"/>
          </p:cNvSpPr>
          <p:nvPr/>
        </p:nvSpPr>
        <p:spPr bwMode="auto">
          <a:xfrm>
            <a:off x="6905454" y="188730"/>
            <a:ext cx="5176399" cy="5847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headEnd/>
                <a:tailEnd/>
              </a14:hiddenLine>
            </a:ext>
          </a:extLst>
        </p:spPr>
        <p:txBody>
          <a:bodyPr wrap="none" lIns="91431" tIns="45716" rIns="91431" bIns="45716">
            <a:spAutoFit/>
          </a:bodyPr>
          <a:lstStyle/>
          <a:p>
            <a:r>
              <a:rPr lang="zh-CN" altLang="en-US" sz="3200" b="1" dirty="0" smtClean="0">
                <a:latin typeface="微软雅黑" pitchFamily="34" charset="-122"/>
                <a:ea typeface="微软雅黑" pitchFamily="34" charset="-122"/>
                <a:sym typeface="Arial" pitchFamily="34" charset="0"/>
              </a:rPr>
              <a:t>胜任能力</a:t>
            </a:r>
            <a:r>
              <a:rPr lang="en-US" altLang="zh-CN" sz="3200" b="1" dirty="0" smtClean="0">
                <a:latin typeface="微软雅黑" pitchFamily="34" charset="-122"/>
                <a:ea typeface="微软雅黑" pitchFamily="34" charset="-122"/>
                <a:sym typeface="Arial" pitchFamily="34" charset="0"/>
              </a:rPr>
              <a:t>——</a:t>
            </a:r>
            <a:r>
              <a:rPr lang="zh-CN" altLang="en-US" sz="3200" b="1" dirty="0" smtClean="0">
                <a:latin typeface="微软雅黑" pitchFamily="34" charset="-122"/>
                <a:ea typeface="微软雅黑" pitchFamily="34" charset="-122"/>
                <a:sym typeface="Arial" pitchFamily="34" charset="0"/>
              </a:rPr>
              <a:t>团队合作能力</a:t>
            </a:r>
            <a:endParaRPr lang="zh-CN" altLang="en-US" sz="3200" b="1" dirty="0">
              <a:latin typeface="微软雅黑" pitchFamily="34" charset="-122"/>
              <a:ea typeface="微软雅黑" pitchFamily="34" charset="-122"/>
              <a:sym typeface="Arial" pitchFamily="34" charset="0"/>
            </a:endParaRPr>
          </a:p>
        </p:txBody>
      </p:sp>
      <p:sp>
        <p:nvSpPr>
          <p:cNvPr id="38" name="矩形 37"/>
          <p:cNvSpPr/>
          <p:nvPr/>
        </p:nvSpPr>
        <p:spPr>
          <a:xfrm>
            <a:off x="131157" y="236519"/>
            <a:ext cx="888384" cy="477054"/>
          </a:xfrm>
          <a:prstGeom prst="rect">
            <a:avLst/>
          </a:prstGeom>
        </p:spPr>
        <p:txBody>
          <a:bodyPr wrap="none">
            <a:spAutoFit/>
          </a:bodyPr>
          <a:lstStyle/>
          <a:p>
            <a:pPr algn="ctr"/>
            <a:r>
              <a:rPr lang="en-US" altLang="zh-CN" sz="25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icrosoft Yi Baiti" pitchFamily="66" charset="0"/>
                <a:ea typeface="Microsoft Yi Baiti" pitchFamily="66" charset="0"/>
              </a:rPr>
              <a:t>LOGO</a:t>
            </a:r>
            <a:endParaRPr lang="en-US" altLang="zh-CN" sz="25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icrosoft Yi Baiti" pitchFamily="66" charset="0"/>
              <a:ea typeface="Microsoft Yi Baiti" pitchFamily="66" charset="0"/>
            </a:endParaRPr>
          </a:p>
        </p:txBody>
      </p:sp>
    </p:spTree>
    <p:extLst>
      <p:ext uri="{BB962C8B-B14F-4D97-AF65-F5344CB8AC3E}">
        <p14:creationId xmlns:p14="http://schemas.microsoft.com/office/powerpoint/2010/main" xmlns="" val="1262609146"/>
      </p:ext>
    </p:extLst>
  </p:cSld>
  <p:clrMapOvr>
    <a:masterClrMapping/>
  </p:clrMapOvr>
  <mc:AlternateContent xmlns:mc="http://schemas.openxmlformats.org/markup-compatibility/2006">
    <mc:Choice xmlns:p14="http://schemas.microsoft.com/office/powerpoint/2010/main" xmlns="" Requires="p14">
      <p:transition p14:dur="10" advClick="0" advTm="0">
        <p:fade/>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inVertical)">
                                      <p:cBhvr>
                                        <p:cTn id="7" dur="500"/>
                                        <p:tgtEl>
                                          <p:spTgt spid="3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barn(inVertical)">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down)">
                                      <p:cBhvr>
                                        <p:cTn id="27" dur="500"/>
                                        <p:tgtEl>
                                          <p:spTgt spid="21"/>
                                        </p:tgtEl>
                                      </p:cBhvr>
                                    </p:animEffect>
                                  </p:childTnLst>
                                </p:cTn>
                              </p:par>
                              <p:par>
                                <p:cTn id="28" presetID="22" presetClass="entr" presetSubtype="4" fill="hold"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down)">
                                      <p:cBhvr>
                                        <p:cTn id="30" dur="500"/>
                                        <p:tgtEl>
                                          <p:spTgt spid="24"/>
                                        </p:tgtEl>
                                      </p:cBhvr>
                                    </p:animEffect>
                                  </p:childTnLst>
                                </p:cTn>
                              </p:par>
                              <p:par>
                                <p:cTn id="31" presetID="22" presetClass="entr" presetSubtype="4"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down)">
                                      <p:cBhvr>
                                        <p:cTn id="33" dur="500"/>
                                        <p:tgtEl>
                                          <p:spTgt spid="23"/>
                                        </p:tgtEl>
                                      </p:cBhvr>
                                    </p:animEffect>
                                  </p:childTnLst>
                                </p:cTn>
                              </p:par>
                              <p:par>
                                <p:cTn id="34" presetID="22" presetClass="entr" presetSubtype="4"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down)">
                                      <p:cBhvr>
                                        <p:cTn id="36" dur="500"/>
                                        <p:tgtEl>
                                          <p:spTgt spid="2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1000"/>
                                        <p:tgtEl>
                                          <p:spTgt spid="10"/>
                                        </p:tgtEl>
                                      </p:cBhvr>
                                    </p:animEffect>
                                    <p:anim calcmode="lin" valueType="num">
                                      <p:cBhvr>
                                        <p:cTn id="47" dur="1000" fill="hold"/>
                                        <p:tgtEl>
                                          <p:spTgt spid="10"/>
                                        </p:tgtEl>
                                        <p:attrNameLst>
                                          <p:attrName>ppt_x</p:attrName>
                                        </p:attrNameLst>
                                      </p:cBhvr>
                                      <p:tavLst>
                                        <p:tav tm="0">
                                          <p:val>
                                            <p:strVal val="#ppt_x"/>
                                          </p:val>
                                        </p:tav>
                                        <p:tav tm="100000">
                                          <p:val>
                                            <p:strVal val="#ppt_x"/>
                                          </p:val>
                                        </p:tav>
                                      </p:tavLst>
                                    </p:anim>
                                    <p:anim calcmode="lin" valueType="num">
                                      <p:cBhvr>
                                        <p:cTn id="48" dur="1000" fill="hold"/>
                                        <p:tgtEl>
                                          <p:spTgt spid="10"/>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1000"/>
                                        <p:tgtEl>
                                          <p:spTgt spid="11"/>
                                        </p:tgtEl>
                                      </p:cBhvr>
                                    </p:animEffect>
                                    <p:anim calcmode="lin" valueType="num">
                                      <p:cBhvr>
                                        <p:cTn id="52" dur="1000" fill="hold"/>
                                        <p:tgtEl>
                                          <p:spTgt spid="11"/>
                                        </p:tgtEl>
                                        <p:attrNameLst>
                                          <p:attrName>ppt_x</p:attrName>
                                        </p:attrNameLst>
                                      </p:cBhvr>
                                      <p:tavLst>
                                        <p:tav tm="0">
                                          <p:val>
                                            <p:strVal val="#ppt_x"/>
                                          </p:val>
                                        </p:tav>
                                        <p:tav tm="100000">
                                          <p:val>
                                            <p:strVal val="#ppt_x"/>
                                          </p:val>
                                        </p:tav>
                                      </p:tavLst>
                                    </p:anim>
                                    <p:anim calcmode="lin" valueType="num">
                                      <p:cBhvr>
                                        <p:cTn id="5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fade">
                                      <p:cBhvr>
                                        <p:cTn id="63" dur="1000"/>
                                        <p:tgtEl>
                                          <p:spTgt spid="6"/>
                                        </p:tgtEl>
                                      </p:cBhvr>
                                    </p:animEffect>
                                    <p:anim calcmode="lin" valueType="num">
                                      <p:cBhvr>
                                        <p:cTn id="64" dur="1000" fill="hold"/>
                                        <p:tgtEl>
                                          <p:spTgt spid="6"/>
                                        </p:tgtEl>
                                        <p:attrNameLst>
                                          <p:attrName>ppt_x</p:attrName>
                                        </p:attrNameLst>
                                      </p:cBhvr>
                                      <p:tavLst>
                                        <p:tav tm="0">
                                          <p:val>
                                            <p:strVal val="#ppt_x"/>
                                          </p:val>
                                        </p:tav>
                                        <p:tav tm="100000">
                                          <p:val>
                                            <p:strVal val="#ppt_x"/>
                                          </p:val>
                                        </p:tav>
                                      </p:tavLst>
                                    </p:anim>
                                    <p:anim calcmode="lin" valueType="num">
                                      <p:cBhvr>
                                        <p:cTn id="65" dur="1000" fill="hold"/>
                                        <p:tgtEl>
                                          <p:spTgt spid="6"/>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fade">
                                      <p:cBhvr>
                                        <p:cTn id="68" dur="1000"/>
                                        <p:tgtEl>
                                          <p:spTgt spid="7"/>
                                        </p:tgtEl>
                                      </p:cBhvr>
                                    </p:animEffect>
                                    <p:anim calcmode="lin" valueType="num">
                                      <p:cBhvr>
                                        <p:cTn id="69" dur="1000" fill="hold"/>
                                        <p:tgtEl>
                                          <p:spTgt spid="7"/>
                                        </p:tgtEl>
                                        <p:attrNameLst>
                                          <p:attrName>ppt_x</p:attrName>
                                        </p:attrNameLst>
                                      </p:cBhvr>
                                      <p:tavLst>
                                        <p:tav tm="0">
                                          <p:val>
                                            <p:strVal val="#ppt_x"/>
                                          </p:val>
                                        </p:tav>
                                        <p:tav tm="100000">
                                          <p:val>
                                            <p:strVal val="#ppt_x"/>
                                          </p:val>
                                        </p:tav>
                                      </p:tavLst>
                                    </p:anim>
                                    <p:anim calcmode="lin" valueType="num">
                                      <p:cBhvr>
                                        <p:cTn id="7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6"/>
                                        </p:tgtEl>
                                        <p:attrNameLst>
                                          <p:attrName>style.visibility</p:attrName>
                                        </p:attrNameLst>
                                      </p:cBhvr>
                                      <p:to>
                                        <p:strVal val="visible"/>
                                      </p:to>
                                    </p:set>
                                    <p:animEffect transition="in" filter="fade">
                                      <p:cBhvr>
                                        <p:cTn id="75" dur="500"/>
                                        <p:tgtEl>
                                          <p:spTgt spid="16"/>
                                        </p:tgtEl>
                                      </p:cBhvr>
                                    </p:animEffect>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grpId="0" nodeType="clickEffect">
                                  <p:stCondLst>
                                    <p:cond delay="0"/>
                                  </p:stCondLst>
                                  <p:childTnLst>
                                    <p:set>
                                      <p:cBhvr>
                                        <p:cTn id="79" dur="1" fill="hold">
                                          <p:stCondLst>
                                            <p:cond delay="0"/>
                                          </p:stCondLst>
                                        </p:cTn>
                                        <p:tgtEl>
                                          <p:spTgt spid="8"/>
                                        </p:tgtEl>
                                        <p:attrNameLst>
                                          <p:attrName>style.visibility</p:attrName>
                                        </p:attrNameLst>
                                      </p:cBhvr>
                                      <p:to>
                                        <p:strVal val="visible"/>
                                      </p:to>
                                    </p:set>
                                    <p:animEffect transition="in" filter="fade">
                                      <p:cBhvr>
                                        <p:cTn id="80" dur="1000"/>
                                        <p:tgtEl>
                                          <p:spTgt spid="8"/>
                                        </p:tgtEl>
                                      </p:cBhvr>
                                    </p:animEffect>
                                    <p:anim calcmode="lin" valueType="num">
                                      <p:cBhvr>
                                        <p:cTn id="81" dur="1000" fill="hold"/>
                                        <p:tgtEl>
                                          <p:spTgt spid="8"/>
                                        </p:tgtEl>
                                        <p:attrNameLst>
                                          <p:attrName>ppt_x</p:attrName>
                                        </p:attrNameLst>
                                      </p:cBhvr>
                                      <p:tavLst>
                                        <p:tav tm="0">
                                          <p:val>
                                            <p:strVal val="#ppt_x"/>
                                          </p:val>
                                        </p:tav>
                                        <p:tav tm="100000">
                                          <p:val>
                                            <p:strVal val="#ppt_x"/>
                                          </p:val>
                                        </p:tav>
                                      </p:tavLst>
                                    </p:anim>
                                    <p:anim calcmode="lin" valueType="num">
                                      <p:cBhvr>
                                        <p:cTn id="82" dur="1000" fill="hold"/>
                                        <p:tgtEl>
                                          <p:spTgt spid="8"/>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1000"/>
                                        <p:tgtEl>
                                          <p:spTgt spid="9"/>
                                        </p:tgtEl>
                                      </p:cBhvr>
                                    </p:animEffect>
                                    <p:anim calcmode="lin" valueType="num">
                                      <p:cBhvr>
                                        <p:cTn id="86" dur="1000" fill="hold"/>
                                        <p:tgtEl>
                                          <p:spTgt spid="9"/>
                                        </p:tgtEl>
                                        <p:attrNameLst>
                                          <p:attrName>ppt_x</p:attrName>
                                        </p:attrNameLst>
                                      </p:cBhvr>
                                      <p:tavLst>
                                        <p:tav tm="0">
                                          <p:val>
                                            <p:strVal val="#ppt_x"/>
                                          </p:val>
                                        </p:tav>
                                        <p:tav tm="100000">
                                          <p:val>
                                            <p:strVal val="#ppt_x"/>
                                          </p:val>
                                        </p:tav>
                                      </p:tavLst>
                                    </p:anim>
                                    <p:anim calcmode="lin" valueType="num">
                                      <p:cBhvr>
                                        <p:cTn id="8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fade">
                                      <p:cBhvr>
                                        <p:cTn id="92" dur="500"/>
                                        <p:tgtEl>
                                          <p:spTgt spid="18"/>
                                        </p:tgtEl>
                                      </p:cBhvr>
                                    </p:animEffect>
                                  </p:childTnLst>
                                </p:cTn>
                              </p:par>
                            </p:childTnLst>
                          </p:cTn>
                        </p:par>
                      </p:childTnLst>
                    </p:cTn>
                  </p:par>
                  <p:par>
                    <p:cTn id="93" fill="hold">
                      <p:stCondLst>
                        <p:cond delay="indefinite"/>
                      </p:stCondLst>
                      <p:childTnLst>
                        <p:par>
                          <p:cTn id="94" fill="hold">
                            <p:stCondLst>
                              <p:cond delay="0"/>
                            </p:stCondLst>
                            <p:childTnLst>
                              <p:par>
                                <p:cTn id="95" presetID="42" presetClass="entr" presetSubtype="0" fill="hold" grpId="0" nodeType="clickEffect">
                                  <p:stCondLst>
                                    <p:cond delay="0"/>
                                  </p:stCondLst>
                                  <p:childTnLst>
                                    <p:set>
                                      <p:cBhvr>
                                        <p:cTn id="96" dur="1" fill="hold">
                                          <p:stCondLst>
                                            <p:cond delay="0"/>
                                          </p:stCondLst>
                                        </p:cTn>
                                        <p:tgtEl>
                                          <p:spTgt spid="12"/>
                                        </p:tgtEl>
                                        <p:attrNameLst>
                                          <p:attrName>style.visibility</p:attrName>
                                        </p:attrNameLst>
                                      </p:cBhvr>
                                      <p:to>
                                        <p:strVal val="visible"/>
                                      </p:to>
                                    </p:set>
                                    <p:animEffect transition="in" filter="fade">
                                      <p:cBhvr>
                                        <p:cTn id="97" dur="1000"/>
                                        <p:tgtEl>
                                          <p:spTgt spid="12"/>
                                        </p:tgtEl>
                                      </p:cBhvr>
                                    </p:animEffect>
                                    <p:anim calcmode="lin" valueType="num">
                                      <p:cBhvr>
                                        <p:cTn id="98" dur="1000" fill="hold"/>
                                        <p:tgtEl>
                                          <p:spTgt spid="12"/>
                                        </p:tgtEl>
                                        <p:attrNameLst>
                                          <p:attrName>ppt_x</p:attrName>
                                        </p:attrNameLst>
                                      </p:cBhvr>
                                      <p:tavLst>
                                        <p:tav tm="0">
                                          <p:val>
                                            <p:strVal val="#ppt_x"/>
                                          </p:val>
                                        </p:tav>
                                        <p:tav tm="100000">
                                          <p:val>
                                            <p:strVal val="#ppt_x"/>
                                          </p:val>
                                        </p:tav>
                                      </p:tavLst>
                                    </p:anim>
                                    <p:anim calcmode="lin" valueType="num">
                                      <p:cBhvr>
                                        <p:cTn id="99" dur="1000" fill="hold"/>
                                        <p:tgtEl>
                                          <p:spTgt spid="12"/>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13"/>
                                        </p:tgtEl>
                                        <p:attrNameLst>
                                          <p:attrName>style.visibility</p:attrName>
                                        </p:attrNameLst>
                                      </p:cBhvr>
                                      <p:to>
                                        <p:strVal val="visible"/>
                                      </p:to>
                                    </p:set>
                                    <p:animEffect transition="in" filter="fade">
                                      <p:cBhvr>
                                        <p:cTn id="102" dur="1000"/>
                                        <p:tgtEl>
                                          <p:spTgt spid="13"/>
                                        </p:tgtEl>
                                      </p:cBhvr>
                                    </p:animEffect>
                                    <p:anim calcmode="lin" valueType="num">
                                      <p:cBhvr>
                                        <p:cTn id="103" dur="1000" fill="hold"/>
                                        <p:tgtEl>
                                          <p:spTgt spid="13"/>
                                        </p:tgtEl>
                                        <p:attrNameLst>
                                          <p:attrName>ppt_x</p:attrName>
                                        </p:attrNameLst>
                                      </p:cBhvr>
                                      <p:tavLst>
                                        <p:tav tm="0">
                                          <p:val>
                                            <p:strVal val="#ppt_x"/>
                                          </p:val>
                                        </p:tav>
                                        <p:tav tm="100000">
                                          <p:val>
                                            <p:strVal val="#ppt_x"/>
                                          </p:val>
                                        </p:tav>
                                      </p:tavLst>
                                    </p:anim>
                                    <p:anim calcmode="lin" valueType="num">
                                      <p:cBhvr>
                                        <p:cTn id="104" dur="1000" fill="hold"/>
                                        <p:tgtEl>
                                          <p:spTgt spid="13"/>
                                        </p:tgtEl>
                                        <p:attrNameLst>
                                          <p:attrName>ppt_y</p:attrName>
                                        </p:attrNameLst>
                                      </p:cBhvr>
                                      <p:tavLst>
                                        <p:tav tm="0">
                                          <p:val>
                                            <p:strVal val="#ppt_y+.1"/>
                                          </p:val>
                                        </p:tav>
                                        <p:tav tm="100000">
                                          <p:val>
                                            <p:strVal val="#ppt_y"/>
                                          </p:val>
                                        </p:tav>
                                      </p:tavLst>
                                    </p:anim>
                                  </p:childTnLst>
                                </p:cTn>
                              </p:par>
                              <p:par>
                                <p:cTn id="105" presetID="16" presetClass="entr" presetSubtype="21" fill="hold" grpId="0" nodeType="withEffect">
                                  <p:stCondLst>
                                    <p:cond delay="0"/>
                                  </p:stCondLst>
                                  <p:childTnLst>
                                    <p:set>
                                      <p:cBhvr>
                                        <p:cTn id="106" dur="1" fill="hold">
                                          <p:stCondLst>
                                            <p:cond delay="0"/>
                                          </p:stCondLst>
                                        </p:cTn>
                                        <p:tgtEl>
                                          <p:spTgt spid="37"/>
                                        </p:tgtEl>
                                        <p:attrNameLst>
                                          <p:attrName>style.visibility</p:attrName>
                                        </p:attrNameLst>
                                      </p:cBhvr>
                                      <p:to>
                                        <p:strVal val="visible"/>
                                      </p:to>
                                    </p:set>
                                    <p:animEffect transition="in" filter="barn(inVertical)">
                                      <p:cBhvr>
                                        <p:cTn id="10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P spid="15" grpId="0"/>
      <p:bldP spid="16" grpId="0"/>
      <p:bldP spid="17" grpId="0"/>
      <p:bldP spid="18" grpId="0"/>
      <p:bldP spid="37" grpId="0"/>
      <p:bldP spid="3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199301"/>
            <a:ext cx="12192000" cy="562467"/>
            <a:chOff x="-1" y="199301"/>
            <a:chExt cx="12192000" cy="562467"/>
          </a:xfrm>
        </p:grpSpPr>
        <p:sp>
          <p:nvSpPr>
            <p:cNvPr id="14" name="矩形 40"/>
            <p:cNvSpPr>
              <a:spLocks noChangeArrowheads="1"/>
            </p:cNvSpPr>
            <p:nvPr/>
          </p:nvSpPr>
          <p:spPr bwMode="auto">
            <a:xfrm>
              <a:off x="1899138" y="199301"/>
              <a:ext cx="10292861" cy="562467"/>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a:endParaRPr lang="zh-CN" altLang="zh-CN">
                <a:solidFill>
                  <a:srgbClr val="FFFFFF"/>
                </a:solidFill>
                <a:latin typeface="宋体" pitchFamily="2" charset="-122"/>
                <a:sym typeface="宋体" pitchFamily="2" charset="-122"/>
              </a:endParaRPr>
            </a:p>
          </p:txBody>
        </p:sp>
        <p:sp>
          <p:nvSpPr>
            <p:cNvPr id="15" name="直接连接符 41"/>
            <p:cNvSpPr>
              <a:spLocks noChangeShapeType="1"/>
            </p:cNvSpPr>
            <p:nvPr/>
          </p:nvSpPr>
          <p:spPr bwMode="auto">
            <a:xfrm flipH="1">
              <a:off x="1164041" y="199301"/>
              <a:ext cx="223" cy="562467"/>
            </a:xfrm>
            <a:prstGeom prst="line">
              <a:avLst/>
            </a:prstGeom>
            <a:ln>
              <a:headEnd/>
              <a:tailEnd/>
            </a:ln>
            <a:extLst/>
          </p:spPr>
          <p:style>
            <a:lnRef idx="1">
              <a:schemeClr val="dk1"/>
            </a:lnRef>
            <a:fillRef idx="0">
              <a:schemeClr val="dk1"/>
            </a:fillRef>
            <a:effectRef idx="0">
              <a:schemeClr val="dk1"/>
            </a:effectRef>
            <a:fontRef idx="minor">
              <a:schemeClr val="tx1"/>
            </a:fontRef>
          </p:style>
          <p:txBody>
            <a:bodyPr/>
            <a:lstStyle/>
            <a:p>
              <a:endParaRPr lang="zh-CN" altLang="en-US"/>
            </a:p>
          </p:txBody>
        </p:sp>
        <p:sp>
          <p:nvSpPr>
            <p:cNvPr id="12" name="矩形 36"/>
            <p:cNvSpPr>
              <a:spLocks noChangeArrowheads="1"/>
            </p:cNvSpPr>
            <p:nvPr/>
          </p:nvSpPr>
          <p:spPr bwMode="auto">
            <a:xfrm>
              <a:off x="-1" y="199301"/>
              <a:ext cx="1098266" cy="562467"/>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endParaRPr lang="zh-CN" altLang="zh-CN">
                <a:solidFill>
                  <a:schemeClr val="tx1"/>
                </a:solidFill>
                <a:latin typeface="宋体" pitchFamily="2" charset="-122"/>
                <a:sym typeface="宋体" pitchFamily="2" charset="-122"/>
              </a:endParaRPr>
            </a:p>
          </p:txBody>
        </p:sp>
        <p:sp>
          <p:nvSpPr>
            <p:cNvPr id="13" name="直接连接符 37"/>
            <p:cNvSpPr>
              <a:spLocks noChangeShapeType="1"/>
            </p:cNvSpPr>
            <p:nvPr/>
          </p:nvSpPr>
          <p:spPr bwMode="auto">
            <a:xfrm>
              <a:off x="1241697" y="199301"/>
              <a:ext cx="3" cy="562467"/>
            </a:xfrm>
            <a:prstGeom prst="line">
              <a:avLst/>
            </a:prstGeom>
            <a:ln>
              <a:headEnd/>
              <a:tailEnd/>
            </a:ln>
            <a:extLst/>
          </p:spPr>
          <p:style>
            <a:lnRef idx="1">
              <a:schemeClr val="dk1"/>
            </a:lnRef>
            <a:fillRef idx="0">
              <a:schemeClr val="dk1"/>
            </a:fillRef>
            <a:effectRef idx="0">
              <a:schemeClr val="dk1"/>
            </a:effectRef>
            <a:fontRef idx="minor">
              <a:schemeClr val="tx1"/>
            </a:fontRef>
          </p:style>
          <p:txBody>
            <a:bodyPr/>
            <a:lstStyle/>
            <a:p>
              <a:endParaRPr lang="zh-CN" altLang="en-US"/>
            </a:p>
          </p:txBody>
        </p:sp>
        <p:sp>
          <p:nvSpPr>
            <p:cNvPr id="3" name="矩形 2"/>
            <p:cNvSpPr/>
            <p:nvPr/>
          </p:nvSpPr>
          <p:spPr>
            <a:xfrm>
              <a:off x="131157" y="236519"/>
              <a:ext cx="888384" cy="477054"/>
            </a:xfrm>
            <a:prstGeom prst="rect">
              <a:avLst/>
            </a:prstGeom>
          </p:spPr>
          <p:txBody>
            <a:bodyPr wrap="none">
              <a:spAutoFit/>
            </a:bodyPr>
            <a:lstStyle/>
            <a:p>
              <a:pPr algn="ctr"/>
              <a:r>
                <a:rPr lang="en-US" altLang="zh-CN" sz="25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icrosoft Yi Baiti" pitchFamily="66" charset="0"/>
                  <a:ea typeface="Microsoft Yi Baiti" pitchFamily="66" charset="0"/>
                </a:rPr>
                <a:t>LOGO</a:t>
              </a:r>
              <a:endParaRPr lang="en-US" altLang="zh-CN" sz="25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icrosoft Yi Baiti" pitchFamily="66" charset="0"/>
                <a:ea typeface="Microsoft Yi Baiti" pitchFamily="66" charset="0"/>
              </a:endParaRPr>
            </a:p>
          </p:txBody>
        </p:sp>
      </p:grpSp>
      <p:sp>
        <p:nvSpPr>
          <p:cNvPr id="20" name="Freeform 6"/>
          <p:cNvSpPr>
            <a:spLocks/>
          </p:cNvSpPr>
          <p:nvPr/>
        </p:nvSpPr>
        <p:spPr bwMode="auto">
          <a:xfrm>
            <a:off x="920607" y="1617165"/>
            <a:ext cx="3261117" cy="308116"/>
          </a:xfrm>
          <a:custGeom>
            <a:avLst/>
            <a:gdLst>
              <a:gd name="T0" fmla="*/ 249 w 3270"/>
              <a:gd name="T1" fmla="*/ 261 h 261"/>
              <a:gd name="T2" fmla="*/ 3270 w 3270"/>
              <a:gd name="T3" fmla="*/ 261 h 261"/>
              <a:gd name="T4" fmla="*/ 3022 w 3270"/>
              <a:gd name="T5" fmla="*/ 0 h 261"/>
              <a:gd name="T6" fmla="*/ 0 w 3270"/>
              <a:gd name="T7" fmla="*/ 0 h 261"/>
              <a:gd name="T8" fmla="*/ 249 w 3270"/>
              <a:gd name="T9" fmla="*/ 261 h 261"/>
            </a:gdLst>
            <a:ahLst/>
            <a:cxnLst>
              <a:cxn ang="0">
                <a:pos x="T0" y="T1"/>
              </a:cxn>
              <a:cxn ang="0">
                <a:pos x="T2" y="T3"/>
              </a:cxn>
              <a:cxn ang="0">
                <a:pos x="T4" y="T5"/>
              </a:cxn>
              <a:cxn ang="0">
                <a:pos x="T6" y="T7"/>
              </a:cxn>
              <a:cxn ang="0">
                <a:pos x="T8" y="T9"/>
              </a:cxn>
            </a:cxnLst>
            <a:rect l="0" t="0" r="r" b="b"/>
            <a:pathLst>
              <a:path w="3270" h="261">
                <a:moveTo>
                  <a:pt x="249" y="261"/>
                </a:moveTo>
                <a:lnTo>
                  <a:pt x="3270" y="261"/>
                </a:lnTo>
                <a:lnTo>
                  <a:pt x="3022" y="0"/>
                </a:lnTo>
                <a:lnTo>
                  <a:pt x="0" y="0"/>
                </a:lnTo>
                <a:lnTo>
                  <a:pt x="249" y="261"/>
                </a:lnTo>
                <a:close/>
              </a:path>
            </a:pathLst>
          </a:custGeom>
          <a:solidFill>
            <a:schemeClr val="bg1">
              <a:alpha val="72000"/>
            </a:schemeClr>
          </a:solidFill>
          <a:ln>
            <a:noFill/>
          </a:ln>
        </p:spPr>
        <p:txBody>
          <a:bodyPr vert="horz" wrap="square" lIns="121917" tIns="60958" rIns="121917" bIns="60958" numCol="1" anchor="t" anchorCtr="0" compatLnSpc="1">
            <a:prstTxWarp prst="textNoShape">
              <a:avLst/>
            </a:prstTxWarp>
          </a:bodyPr>
          <a:lstStyle/>
          <a:p>
            <a:endParaRPr lang="zh-CN" altLang="en-US">
              <a:solidFill>
                <a:srgbClr val="FEAE01"/>
              </a:solidFill>
              <a:latin typeface="微软雅黑" panose="020B0503020204020204" pitchFamily="34" charset="-122"/>
              <a:ea typeface="微软雅黑" panose="020B0503020204020204" pitchFamily="34" charset="-122"/>
            </a:endParaRPr>
          </a:p>
        </p:txBody>
      </p:sp>
      <p:sp>
        <p:nvSpPr>
          <p:cNvPr id="2" name="矩形 5"/>
          <p:cNvSpPr>
            <a:spLocks noChangeArrowheads="1"/>
          </p:cNvSpPr>
          <p:nvPr/>
        </p:nvSpPr>
        <p:spPr bwMode="auto">
          <a:xfrm>
            <a:off x="461049" y="1935102"/>
            <a:ext cx="11252343" cy="4376738"/>
          </a:xfrm>
          <a:prstGeom prst="rect">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endParaRPr lang="zh-CN" altLang="zh-CN">
              <a:solidFill>
                <a:srgbClr val="FFFFFF"/>
              </a:solidFill>
              <a:latin typeface="微软雅黑" pitchFamily="34" charset="-122"/>
              <a:ea typeface="微软雅黑" pitchFamily="34" charset="-122"/>
              <a:sym typeface="宋体" pitchFamily="2" charset="-122"/>
            </a:endParaRPr>
          </a:p>
        </p:txBody>
      </p:sp>
      <p:pic>
        <p:nvPicPr>
          <p:cNvPr id="7" name="图片 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7045568" y="689572"/>
            <a:ext cx="6168428" cy="6168428"/>
          </a:xfrm>
          <a:prstGeom prst="rect">
            <a:avLst/>
          </a:prstGeom>
        </p:spPr>
      </p:pic>
      <p:sp>
        <p:nvSpPr>
          <p:cNvPr id="22" name="Freeform 7"/>
          <p:cNvSpPr>
            <a:spLocks/>
          </p:cNvSpPr>
          <p:nvPr/>
        </p:nvSpPr>
        <p:spPr bwMode="auto">
          <a:xfrm>
            <a:off x="461049" y="1162996"/>
            <a:ext cx="3013218" cy="725309"/>
          </a:xfrm>
          <a:prstGeom prst="snip2DiagRect">
            <a:avLst/>
          </a:prstGeom>
          <a:solidFill>
            <a:schemeClr val="dk1"/>
          </a:solidFill>
          <a:ln/>
        </p:spPr>
        <p:style>
          <a:lnRef idx="2">
            <a:schemeClr val="dk1">
              <a:shade val="50000"/>
            </a:schemeClr>
          </a:lnRef>
          <a:fillRef idx="1">
            <a:schemeClr val="dk1"/>
          </a:fillRef>
          <a:effectRef idx="0">
            <a:schemeClr val="dk1"/>
          </a:effectRef>
          <a:fontRef idx="minor">
            <a:schemeClr val="lt1"/>
          </a:fontRef>
        </p:style>
        <p:txBody>
          <a:bodyPr vert="horz" wrap="square" lIns="121917" tIns="60958" rIns="121917" bIns="60958" numCol="1" anchor="t" anchorCtr="0" compatLnSpc="1">
            <a:prstTxWarp prst="textNoShape">
              <a:avLst/>
            </a:prstTxWarp>
          </a:bodyPr>
          <a:lstStyle/>
          <a:p>
            <a:endParaRPr lang="zh-CN" altLang="en-US" b="1">
              <a:ln w="18000">
                <a:solidFill>
                  <a:schemeClr val="accent2">
                    <a:satMod val="140000"/>
                  </a:schemeClr>
                </a:solidFill>
                <a:prstDash val="solid"/>
                <a:miter lim="800000"/>
              </a:ln>
              <a:noFill/>
              <a:effectLst>
                <a:outerShdw blurRad="25500" dist="23000" dir="7020000" algn="tl">
                  <a:srgbClr val="000000">
                    <a:alpha val="50000"/>
                  </a:srgbClr>
                </a:outerShdw>
              </a:effectLst>
              <a:latin typeface="微软雅黑" panose="020B0503020204020204" pitchFamily="34" charset="-122"/>
              <a:ea typeface="微软雅黑" panose="020B0503020204020204" pitchFamily="34" charset="-122"/>
            </a:endParaRPr>
          </a:p>
        </p:txBody>
      </p:sp>
      <p:sp>
        <p:nvSpPr>
          <p:cNvPr id="4100" name="TextBox 18"/>
          <p:cNvSpPr>
            <a:spLocks noChangeArrowheads="1"/>
          </p:cNvSpPr>
          <p:nvPr/>
        </p:nvSpPr>
        <p:spPr bwMode="auto">
          <a:xfrm>
            <a:off x="803960" y="1162996"/>
            <a:ext cx="2298049" cy="7386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headEnd/>
                <a:tailEnd/>
              </a14:hiddenLine>
            </a:ext>
          </a:extLst>
        </p:spPr>
        <p:txBody>
          <a:bodyPr wrap="none" lIns="121912" tIns="60956" rIns="121912" bIns="60956">
            <a:spAutoFit/>
          </a:bodyPr>
          <a:lstStyle/>
          <a:p>
            <a:pPr algn="ctr"/>
            <a:r>
              <a:rPr lang="zh-CN" altLang="en-US" sz="4000"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竞聘宣言</a:t>
            </a:r>
            <a:endParaRPr lang="zh-CN" altLang="en-US" sz="40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6" name="标题 1"/>
          <p:cNvSpPr txBox="1">
            <a:spLocks/>
          </p:cNvSpPr>
          <p:nvPr/>
        </p:nvSpPr>
        <p:spPr bwMode="auto">
          <a:xfrm>
            <a:off x="1366703" y="2479168"/>
            <a:ext cx="6943920" cy="2590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dirty="0" smtClean="0">
                <a:ln>
                  <a:noFill/>
                </a:ln>
                <a:latin typeface="Arial" pitchFamily="34" charset="0"/>
                <a:ea typeface="微软雅黑" pitchFamily="34" charset="-122"/>
                <a:cs typeface="宋体" pitchFamily="2" charset="-122"/>
              </a:rPr>
              <a:t>面对挑战，我毫不畏惧；面对困难，我勇于向前；</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400" b="1" i="0" u="none" strike="noStrike" cap="none" normalizeH="0" baseline="0" dirty="0" smtClean="0">
              <a:ln>
                <a:noFill/>
              </a:ln>
              <a:latin typeface="Arial" pitchFamily="34" charset="0"/>
              <a:ea typeface="微软雅黑" pitchFamily="34"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dirty="0" smtClean="0">
                <a:ln>
                  <a:noFill/>
                </a:ln>
                <a:latin typeface="Arial" pitchFamily="34" charset="0"/>
                <a:ea typeface="微软雅黑" pitchFamily="34" charset="-122"/>
                <a:cs typeface="宋体" pitchFamily="2" charset="-122"/>
              </a:rPr>
              <a:t>面对挫折，我决不低头；面对失败，我永不言弃；</a:t>
            </a:r>
            <a:endParaRPr kumimoji="0" lang="zh-CN" altLang="en-US" sz="2400" b="1" i="0" u="none" strike="noStrike" cap="none" normalizeH="0" baseline="0" dirty="0" smtClean="0">
              <a:ln>
                <a:noFill/>
              </a:ln>
              <a:latin typeface="Arial" pitchFamily="34" charset="0"/>
              <a:ea typeface="微软雅黑" pitchFamily="34"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400" b="1" i="0" u="none" strike="noStrike" cap="none" normalizeH="0" baseline="0" dirty="0" smtClean="0">
              <a:ln>
                <a:noFill/>
              </a:ln>
              <a:latin typeface="Arial" pitchFamily="34" charset="0"/>
              <a:ea typeface="微软雅黑" pitchFamily="34"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dirty="0" smtClean="0">
                <a:ln>
                  <a:noFill/>
                </a:ln>
                <a:latin typeface="Arial" pitchFamily="34" charset="0"/>
                <a:ea typeface="微软雅黑" pitchFamily="34" charset="-122"/>
                <a:cs typeface="宋体" pitchFamily="2" charset="-122"/>
              </a:rPr>
              <a:t>面对自己，我不断超越。我们顽强拼搏，共同进步，</a:t>
            </a:r>
            <a:endParaRPr kumimoji="0" lang="zh-CN" altLang="en-US" sz="2400" b="1" i="0" u="none" strike="noStrike" cap="none" normalizeH="0" baseline="0" dirty="0" smtClean="0">
              <a:ln>
                <a:noFill/>
              </a:ln>
              <a:latin typeface="Arial" pitchFamily="34" charset="0"/>
              <a:ea typeface="微软雅黑" pitchFamily="34"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400" b="1" i="0" u="none" strike="noStrike" cap="none" normalizeH="0" baseline="0" dirty="0" smtClean="0">
              <a:ln>
                <a:noFill/>
              </a:ln>
              <a:latin typeface="Arial" pitchFamily="34" charset="0"/>
              <a:ea typeface="微软雅黑" pitchFamily="34"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dirty="0" smtClean="0">
                <a:ln>
                  <a:noFill/>
                </a:ln>
                <a:latin typeface="Arial" pitchFamily="34" charset="0"/>
                <a:ea typeface="微软雅黑" pitchFamily="34" charset="-122"/>
                <a:cs typeface="宋体" pitchFamily="2" charset="-122"/>
              </a:rPr>
              <a:t>我努力！我坚持！我奋斗！我拼搏！我一定能行！</a:t>
            </a:r>
            <a:endParaRPr kumimoji="0" lang="zh-CN" altLang="en-US" sz="2400" b="1" i="0" u="none" strike="noStrike" cap="none" normalizeH="0" baseline="0" dirty="0" smtClean="0">
              <a:ln>
                <a:noFill/>
              </a:ln>
              <a:latin typeface="Arial" pitchFamily="34" charset="0"/>
              <a:ea typeface="微软雅黑" pitchFamily="34"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400" b="1" i="0" u="none" strike="noStrike" cap="none" normalizeH="0" baseline="0" dirty="0" smtClean="0">
              <a:ln>
                <a:noFill/>
              </a:ln>
              <a:effectLst/>
              <a:latin typeface="Arial" pitchFamily="34" charset="0"/>
              <a:cs typeface="宋体" pitchFamily="2" charset="-122"/>
            </a:endParaRPr>
          </a:p>
        </p:txBody>
      </p:sp>
      <p:sp>
        <p:nvSpPr>
          <p:cNvPr id="17" name="标题 1"/>
          <p:cNvSpPr txBox="1">
            <a:spLocks/>
          </p:cNvSpPr>
          <p:nvPr/>
        </p:nvSpPr>
        <p:spPr bwMode="auto">
          <a:xfrm>
            <a:off x="7402118" y="232339"/>
            <a:ext cx="6943920" cy="10506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2400" b="1" dirty="0" smtClean="0">
                <a:solidFill>
                  <a:srgbClr val="C00000"/>
                </a:solidFill>
                <a:ea typeface="微软雅黑" pitchFamily="34" charset="-122"/>
                <a:cs typeface="宋体" pitchFamily="2" charset="-122"/>
              </a:rPr>
              <a:t>给我一滴水，我会创造一片大海！</a:t>
            </a:r>
            <a:endParaRPr kumimoji="0" lang="zh-CN" altLang="zh-CN" sz="2400" b="1" i="0" u="none" strike="noStrike" cap="none" normalizeH="0" baseline="0" dirty="0" smtClean="0">
              <a:ln>
                <a:noFill/>
              </a:ln>
              <a:solidFill>
                <a:srgbClr val="C00000"/>
              </a:solidFill>
              <a:ea typeface="微软雅黑" pitchFamily="34"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400" b="1" i="0" u="none" strike="noStrike" cap="none" normalizeH="0" baseline="0" dirty="0" smtClean="0">
              <a:ln>
                <a:noFill/>
              </a:ln>
              <a:solidFill>
                <a:srgbClr val="C00000"/>
              </a:solidFill>
              <a:latin typeface="Arial" pitchFamily="34" charset="0"/>
              <a:ea typeface="微软雅黑" pitchFamily="34"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400" b="1" i="0" u="none" strike="noStrike" cap="none" normalizeH="0" baseline="0" dirty="0" smtClean="0">
              <a:ln>
                <a:noFill/>
              </a:ln>
              <a:solidFill>
                <a:srgbClr val="C00000"/>
              </a:solidFill>
              <a:latin typeface="Arial" pitchFamily="34" charset="0"/>
              <a:ea typeface="微软雅黑" pitchFamily="34"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400" b="1" i="0" u="none" strike="noStrike" cap="none" normalizeH="0" baseline="0" dirty="0" smtClean="0">
              <a:ln>
                <a:noFill/>
              </a:ln>
              <a:solidFill>
                <a:srgbClr val="C00000"/>
              </a:solidFill>
              <a:effectLst/>
              <a:latin typeface="Arial" pitchFamily="34" charset="0"/>
              <a:cs typeface="宋体" pitchFamily="2" charset="-122"/>
            </a:endParaRPr>
          </a:p>
        </p:txBody>
      </p:sp>
    </p:spTree>
  </p:cSld>
  <p:clrMapOvr>
    <a:masterClrMapping/>
  </p:clrMapOvr>
  <mc:AlternateContent xmlns:mc="http://schemas.openxmlformats.org/markup-compatibility/2006">
    <mc:Choice xmlns:p14="http://schemas.microsoft.com/office/powerpoint/2010/main" xmlns="" Requires="p14">
      <p:transition p14:dur="10" advClick="0" advTm="0">
        <p:fade/>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1" presetClass="entr" presetSubtype="0" fill="hold" grpId="0" nodeType="clickEffect">
                                  <p:stCondLst>
                                    <p:cond delay="0"/>
                                  </p:stCondLst>
                                  <p:iterate type="lt">
                                    <p:tmPct val="10000"/>
                                  </p:iterate>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7"/>
                                        </p:tgtEl>
                                        <p:attrNameLst>
                                          <p:attrName>ppt_y</p:attrName>
                                        </p:attrNameLst>
                                      </p:cBhvr>
                                      <p:tavLst>
                                        <p:tav tm="0">
                                          <p:val>
                                            <p:strVal val="#ppt_y"/>
                                          </p:val>
                                        </p:tav>
                                        <p:tav tm="100000">
                                          <p:val>
                                            <p:strVal val="#ppt_y"/>
                                          </p:val>
                                        </p:tav>
                                      </p:tavLst>
                                    </p:anim>
                                    <p:anim calcmode="lin" valueType="num">
                                      <p:cBhvr>
                                        <p:cTn id="14"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down)">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up)">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100"/>
                                        </p:tgtEl>
                                        <p:attrNameLst>
                                          <p:attrName>style.visibility</p:attrName>
                                        </p:attrNameLst>
                                      </p:cBhvr>
                                      <p:to>
                                        <p:strVal val="visible"/>
                                      </p:to>
                                    </p:set>
                                    <p:animEffect transition="in" filter="fade">
                                      <p:cBhvr>
                                        <p:cTn id="36" dur="500"/>
                                        <p:tgtEl>
                                          <p:spTgt spid="4100"/>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1000"/>
                                        <p:tgtEl>
                                          <p:spTgt spid="7"/>
                                        </p:tgtEl>
                                      </p:cBhvr>
                                    </p:animEffect>
                                    <p:anim calcmode="lin" valueType="num">
                                      <p:cBhvr>
                                        <p:cTn id="42" dur="1000" fill="hold"/>
                                        <p:tgtEl>
                                          <p:spTgt spid="7"/>
                                        </p:tgtEl>
                                        <p:attrNameLst>
                                          <p:attrName>ppt_x</p:attrName>
                                        </p:attrNameLst>
                                      </p:cBhvr>
                                      <p:tavLst>
                                        <p:tav tm="0">
                                          <p:val>
                                            <p:strVal val="#ppt_x"/>
                                          </p:val>
                                        </p:tav>
                                        <p:tav tm="100000">
                                          <p:val>
                                            <p:strVal val="#ppt_x"/>
                                          </p:val>
                                        </p:tav>
                                      </p:tavLst>
                                    </p:anim>
                                    <p:anim calcmode="lin" valueType="num">
                                      <p:cBhvr>
                                        <p:cTn id="4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1" presetClass="entr" presetSubtype="0" fill="hold" grpId="0" nodeType="clickEffect">
                                  <p:stCondLst>
                                    <p:cond delay="0"/>
                                  </p:stCondLst>
                                  <p:iterate type="lt">
                                    <p:tmPct val="10000"/>
                                  </p:iterate>
                                  <p:childTnLst>
                                    <p:set>
                                      <p:cBhvr>
                                        <p:cTn id="47" dur="1" fill="hold">
                                          <p:stCondLst>
                                            <p:cond delay="0"/>
                                          </p:stCondLst>
                                        </p:cTn>
                                        <p:tgtEl>
                                          <p:spTgt spid="6"/>
                                        </p:tgtEl>
                                        <p:attrNameLst>
                                          <p:attrName>style.visibility</p:attrName>
                                        </p:attrNameLst>
                                      </p:cBhvr>
                                      <p:to>
                                        <p:strVal val="visible"/>
                                      </p:to>
                                    </p:set>
                                    <p:anim calcmode="lin" valueType="num">
                                      <p:cBhvr>
                                        <p:cTn id="48"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49" dur="500" fill="hold"/>
                                        <p:tgtEl>
                                          <p:spTgt spid="6"/>
                                        </p:tgtEl>
                                        <p:attrNameLst>
                                          <p:attrName>ppt_y</p:attrName>
                                        </p:attrNameLst>
                                      </p:cBhvr>
                                      <p:tavLst>
                                        <p:tav tm="0">
                                          <p:val>
                                            <p:strVal val="#ppt_y"/>
                                          </p:val>
                                        </p:tav>
                                        <p:tav tm="100000">
                                          <p:val>
                                            <p:strVal val="#ppt_y"/>
                                          </p:val>
                                        </p:tav>
                                      </p:tavLst>
                                    </p:anim>
                                    <p:anim calcmode="lin" valueType="num">
                                      <p:cBhvr>
                                        <p:cTn id="50"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51"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52"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 grpId="0" animBg="1"/>
      <p:bldP spid="22" grpId="0" animBg="1"/>
      <p:bldP spid="4100" grpId="0"/>
      <p:bldP spid="6" grpId="0"/>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 name="Picture 7"/>
          <p:cNvPicPr>
            <a:picLocks noChangeAspect="1" noChangeArrowheads="1"/>
          </p:cNvPicPr>
          <p:nvPr/>
        </p:nvPicPr>
        <p:blipFill>
          <a:blip r:embed="rId3" cstate="print">
            <a:extLst>
              <a:ext uri="{28A0092B-C50C-407E-A947-70E740481C1C}">
                <a14:useLocalDpi xmlns:a14="http://schemas.microsoft.com/office/drawing/2010/main" xmlns="" val="0"/>
              </a:ext>
            </a:extLst>
          </a:blip>
          <a:stretch>
            <a:fillRect/>
          </a:stretch>
        </p:blipFill>
        <p:spPr bwMode="auto">
          <a:xfrm>
            <a:off x="764305" y="1567626"/>
            <a:ext cx="2592899" cy="1591566"/>
          </a:xfrm>
          <a:prstGeom prst="rect">
            <a:avLst/>
          </a:prstGeom>
          <a:ln>
            <a:noFill/>
          </a:ln>
          <a:effectLst>
            <a:outerShdw blurRad="292100" dist="139700" dir="2700000" algn="tl" rotWithShape="0">
              <a:srgbClr val="333333">
                <a:alpha val="65000"/>
              </a:srgbClr>
            </a:outerShdw>
          </a:effectLst>
          <a:extLst/>
        </p:spPr>
      </p:pic>
      <p:pic>
        <p:nvPicPr>
          <p:cNvPr id="221" name="Picture 8"/>
          <p:cNvPicPr>
            <a:picLocks noChangeAspect="1" noChangeArrowheads="1"/>
          </p:cNvPicPr>
          <p:nvPr/>
        </p:nvPicPr>
        <p:blipFill>
          <a:blip r:embed="rId4" cstate="print">
            <a:extLst>
              <a:ext uri="{28A0092B-C50C-407E-A947-70E740481C1C}">
                <a14:useLocalDpi xmlns:a14="http://schemas.microsoft.com/office/drawing/2010/main" xmlns="" val="0"/>
              </a:ext>
            </a:extLst>
          </a:blip>
          <a:stretch>
            <a:fillRect/>
          </a:stretch>
        </p:blipFill>
        <p:spPr bwMode="auto">
          <a:xfrm>
            <a:off x="3500609" y="1568371"/>
            <a:ext cx="2518220" cy="1590820"/>
          </a:xfrm>
          <a:prstGeom prst="rect">
            <a:avLst/>
          </a:prstGeom>
          <a:ln>
            <a:noFill/>
          </a:ln>
          <a:effectLst>
            <a:outerShdw blurRad="292100" dist="139700" dir="2700000" algn="tl" rotWithShape="0">
              <a:srgbClr val="333333">
                <a:alpha val="65000"/>
              </a:srgbClr>
            </a:outerShdw>
          </a:effectLst>
          <a:extLst/>
        </p:spPr>
      </p:pic>
      <p:pic>
        <p:nvPicPr>
          <p:cNvPr id="222" name="Picture 9"/>
          <p:cNvPicPr>
            <a:picLocks noChangeAspect="1" noChangeArrowheads="1"/>
          </p:cNvPicPr>
          <p:nvPr/>
        </p:nvPicPr>
        <p:blipFill>
          <a:blip r:embed="rId5" cstate="print">
            <a:extLst>
              <a:ext uri="{28A0092B-C50C-407E-A947-70E740481C1C}">
                <a14:useLocalDpi xmlns:a14="http://schemas.microsoft.com/office/drawing/2010/main" xmlns="" val="0"/>
              </a:ext>
            </a:extLst>
          </a:blip>
          <a:stretch>
            <a:fillRect/>
          </a:stretch>
        </p:blipFill>
        <p:spPr bwMode="auto">
          <a:xfrm>
            <a:off x="6165699" y="1568371"/>
            <a:ext cx="2594635" cy="1590821"/>
          </a:xfrm>
          <a:prstGeom prst="rect">
            <a:avLst/>
          </a:prstGeom>
          <a:ln>
            <a:noFill/>
          </a:ln>
          <a:effectLst>
            <a:outerShdw blurRad="292100" dist="139700" dir="2700000" algn="tl" rotWithShape="0">
              <a:srgbClr val="333333">
                <a:alpha val="65000"/>
              </a:srgbClr>
            </a:outerShdw>
          </a:effectLst>
          <a:extLst/>
        </p:spPr>
      </p:pic>
      <p:pic>
        <p:nvPicPr>
          <p:cNvPr id="223" name="Picture 10"/>
          <p:cNvPicPr>
            <a:picLocks noChangeAspect="1" noChangeArrowheads="1"/>
          </p:cNvPicPr>
          <p:nvPr/>
        </p:nvPicPr>
        <p:blipFill>
          <a:blip r:embed="rId6" cstate="print">
            <a:extLst>
              <a:ext uri="{28A0092B-C50C-407E-A947-70E740481C1C}">
                <a14:useLocalDpi xmlns:a14="http://schemas.microsoft.com/office/drawing/2010/main" xmlns="" val="0"/>
              </a:ext>
            </a:extLst>
          </a:blip>
          <a:stretch>
            <a:fillRect/>
          </a:stretch>
        </p:blipFill>
        <p:spPr bwMode="auto">
          <a:xfrm>
            <a:off x="8901532" y="1568371"/>
            <a:ext cx="2519957" cy="1590820"/>
          </a:xfrm>
          <a:prstGeom prst="rect">
            <a:avLst/>
          </a:prstGeom>
          <a:ln>
            <a:noFill/>
          </a:ln>
          <a:effectLst>
            <a:outerShdw blurRad="292100" dist="139700" dir="2700000" algn="tl" rotWithShape="0">
              <a:srgbClr val="333333">
                <a:alpha val="65000"/>
              </a:srgbClr>
            </a:outerShdw>
          </a:effectLst>
          <a:extLst/>
        </p:spPr>
      </p:pic>
      <p:sp>
        <p:nvSpPr>
          <p:cNvPr id="224" name="文本框 34"/>
          <p:cNvSpPr txBox="1">
            <a:spLocks noChangeArrowheads="1"/>
          </p:cNvSpPr>
          <p:nvPr/>
        </p:nvSpPr>
        <p:spPr bwMode="auto">
          <a:xfrm>
            <a:off x="1395832" y="3673667"/>
            <a:ext cx="1415772"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r>
              <a:rPr lang="zh-CN" altLang="en-US" sz="2400" b="1" dirty="0" smtClean="0">
                <a:latin typeface="微软雅黑" pitchFamily="34" charset="-122"/>
                <a:ea typeface="微软雅黑" pitchFamily="34" charset="-122"/>
              </a:rPr>
              <a:t>专业技能</a:t>
            </a:r>
            <a:endParaRPr lang="zh-CN" altLang="en-US" sz="2400" b="1" dirty="0">
              <a:latin typeface="微软雅黑" pitchFamily="34" charset="-122"/>
              <a:ea typeface="微软雅黑" pitchFamily="34" charset="-122"/>
            </a:endParaRPr>
          </a:p>
        </p:txBody>
      </p:sp>
      <p:sp>
        <p:nvSpPr>
          <p:cNvPr id="225" name="矩形 35"/>
          <p:cNvSpPr>
            <a:spLocks noChangeArrowheads="1"/>
          </p:cNvSpPr>
          <p:nvPr/>
        </p:nvSpPr>
        <p:spPr bwMode="auto">
          <a:xfrm>
            <a:off x="1002726" y="4521614"/>
            <a:ext cx="2449513" cy="13849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ct val="150000"/>
              </a:lnSpc>
            </a:pPr>
            <a:r>
              <a:rPr lang="zh-CN" altLang="zh-CN" sz="1400" dirty="0">
                <a:ea typeface="微软雅黑" pitchFamily="34" charset="-122"/>
              </a:rPr>
              <a:t>添加文本内容添加文本内容</a:t>
            </a:r>
            <a:endParaRPr lang="zh-CN" altLang="en-US" sz="1400" dirty="0">
              <a:ea typeface="微软雅黑" pitchFamily="34" charset="-122"/>
            </a:endParaRPr>
          </a:p>
          <a:p>
            <a:pPr>
              <a:lnSpc>
                <a:spcPct val="150000"/>
              </a:lnSpc>
            </a:pPr>
            <a:r>
              <a:rPr lang="zh-CN" altLang="zh-CN" sz="1400" dirty="0">
                <a:ea typeface="微软雅黑" pitchFamily="34" charset="-122"/>
              </a:rPr>
              <a:t>添加文本内容添加文本内容</a:t>
            </a:r>
            <a:endParaRPr lang="zh-CN" altLang="en-US" sz="1400" dirty="0">
              <a:ea typeface="微软雅黑" pitchFamily="34" charset="-122"/>
            </a:endParaRPr>
          </a:p>
          <a:p>
            <a:pPr>
              <a:lnSpc>
                <a:spcPct val="150000"/>
              </a:lnSpc>
            </a:pPr>
            <a:r>
              <a:rPr lang="zh-CN" altLang="zh-CN" sz="1400" dirty="0">
                <a:ea typeface="微软雅黑" pitchFamily="34" charset="-122"/>
              </a:rPr>
              <a:t>添加文本内容添加文本内容</a:t>
            </a:r>
            <a:endParaRPr lang="zh-CN" altLang="en-US" sz="1400" dirty="0">
              <a:ea typeface="微软雅黑" pitchFamily="34" charset="-122"/>
            </a:endParaRPr>
          </a:p>
          <a:p>
            <a:pPr>
              <a:lnSpc>
                <a:spcPct val="150000"/>
              </a:lnSpc>
            </a:pPr>
            <a:r>
              <a:rPr lang="zh-CN" altLang="zh-CN" sz="1400" dirty="0">
                <a:ea typeface="微软雅黑" pitchFamily="34" charset="-122"/>
              </a:rPr>
              <a:t>添加文本内容添加文本内容</a:t>
            </a:r>
            <a:endParaRPr lang="zh-CN" altLang="en-US" sz="1400" dirty="0">
              <a:ea typeface="微软雅黑" pitchFamily="34" charset="-122"/>
            </a:endParaRPr>
          </a:p>
        </p:txBody>
      </p:sp>
      <p:sp>
        <p:nvSpPr>
          <p:cNvPr id="226" name="矩形 36"/>
          <p:cNvSpPr>
            <a:spLocks noChangeArrowheads="1"/>
          </p:cNvSpPr>
          <p:nvPr/>
        </p:nvSpPr>
        <p:spPr bwMode="auto">
          <a:xfrm>
            <a:off x="1221207" y="4324591"/>
            <a:ext cx="1800225" cy="45719"/>
          </a:xfrm>
          <a:prstGeom prst="rect">
            <a:avLst/>
          </a:prstGeom>
          <a:solidFill>
            <a:schemeClr val="accent1">
              <a:lumMod val="75000"/>
            </a:schemeClr>
          </a:solidFill>
          <a:ln>
            <a:noFill/>
          </a:ln>
        </p:spPr>
        <p:txBody>
          <a:bodyPr anchor="ctr"/>
          <a:lstStyle/>
          <a:p>
            <a:pPr algn="ctr"/>
            <a:endParaRPr lang="zh-CN" altLang="zh-CN" sz="2000">
              <a:latin typeface="Calibri" pitchFamily="34" charset="0"/>
            </a:endParaRPr>
          </a:p>
        </p:txBody>
      </p:sp>
      <p:sp>
        <p:nvSpPr>
          <p:cNvPr id="227" name="文本框 34"/>
          <p:cNvSpPr txBox="1">
            <a:spLocks noChangeArrowheads="1"/>
          </p:cNvSpPr>
          <p:nvPr/>
        </p:nvSpPr>
        <p:spPr bwMode="auto">
          <a:xfrm>
            <a:off x="4048545" y="3673667"/>
            <a:ext cx="1415772"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r>
              <a:rPr lang="zh-CN" altLang="en-US" sz="2400" b="1" dirty="0" smtClean="0">
                <a:latin typeface="微软雅黑" pitchFamily="34" charset="-122"/>
                <a:ea typeface="微软雅黑" pitchFamily="34" charset="-122"/>
              </a:rPr>
              <a:t>专业技能</a:t>
            </a:r>
            <a:endParaRPr lang="zh-CN" altLang="en-US" sz="2400" b="1" dirty="0">
              <a:latin typeface="微软雅黑" pitchFamily="34" charset="-122"/>
              <a:ea typeface="微软雅黑" pitchFamily="34" charset="-122"/>
            </a:endParaRPr>
          </a:p>
        </p:txBody>
      </p:sp>
      <p:sp>
        <p:nvSpPr>
          <p:cNvPr id="228" name="矩形 35"/>
          <p:cNvSpPr>
            <a:spLocks noChangeArrowheads="1"/>
          </p:cNvSpPr>
          <p:nvPr/>
        </p:nvSpPr>
        <p:spPr bwMode="auto">
          <a:xfrm>
            <a:off x="3645914" y="4521614"/>
            <a:ext cx="2449513" cy="13849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ct val="150000"/>
              </a:lnSpc>
            </a:pPr>
            <a:r>
              <a:rPr lang="zh-CN" altLang="zh-CN" sz="1400">
                <a:ea typeface="微软雅黑" pitchFamily="34" charset="-122"/>
              </a:rPr>
              <a:t>添加文本内容添加文本内容</a:t>
            </a:r>
            <a:endParaRPr lang="zh-CN" altLang="en-US" sz="1400">
              <a:ea typeface="微软雅黑" pitchFamily="34" charset="-122"/>
            </a:endParaRPr>
          </a:p>
          <a:p>
            <a:pPr>
              <a:lnSpc>
                <a:spcPct val="150000"/>
              </a:lnSpc>
            </a:pPr>
            <a:r>
              <a:rPr lang="zh-CN" altLang="zh-CN" sz="1400">
                <a:ea typeface="微软雅黑" pitchFamily="34" charset="-122"/>
              </a:rPr>
              <a:t>添加文本内容添加文本内容</a:t>
            </a:r>
            <a:endParaRPr lang="zh-CN" altLang="en-US" sz="1400">
              <a:ea typeface="微软雅黑" pitchFamily="34" charset="-122"/>
            </a:endParaRPr>
          </a:p>
          <a:p>
            <a:pPr>
              <a:lnSpc>
                <a:spcPct val="150000"/>
              </a:lnSpc>
            </a:pPr>
            <a:r>
              <a:rPr lang="zh-CN" altLang="zh-CN" sz="1400">
                <a:ea typeface="微软雅黑" pitchFamily="34" charset="-122"/>
              </a:rPr>
              <a:t>添加文本内容添加文本内容</a:t>
            </a:r>
            <a:endParaRPr lang="zh-CN" altLang="en-US" sz="1400">
              <a:ea typeface="微软雅黑" pitchFamily="34" charset="-122"/>
            </a:endParaRPr>
          </a:p>
          <a:p>
            <a:pPr>
              <a:lnSpc>
                <a:spcPct val="150000"/>
              </a:lnSpc>
            </a:pPr>
            <a:r>
              <a:rPr lang="zh-CN" altLang="zh-CN" sz="1400">
                <a:ea typeface="微软雅黑" pitchFamily="34" charset="-122"/>
              </a:rPr>
              <a:t>添加文本内容添加文本内容</a:t>
            </a:r>
            <a:endParaRPr lang="zh-CN" altLang="en-US" sz="1400">
              <a:ea typeface="微软雅黑" pitchFamily="34" charset="-122"/>
            </a:endParaRPr>
          </a:p>
        </p:txBody>
      </p:sp>
      <p:sp>
        <p:nvSpPr>
          <p:cNvPr id="229" name="矩形 36"/>
          <p:cNvSpPr>
            <a:spLocks noChangeArrowheads="1"/>
          </p:cNvSpPr>
          <p:nvPr/>
        </p:nvSpPr>
        <p:spPr bwMode="auto">
          <a:xfrm>
            <a:off x="3894557" y="4324591"/>
            <a:ext cx="1800225" cy="45719"/>
          </a:xfrm>
          <a:prstGeom prst="rect">
            <a:avLst/>
          </a:prstGeom>
          <a:solidFill>
            <a:schemeClr val="accent1">
              <a:lumMod val="75000"/>
            </a:schemeClr>
          </a:solidFill>
          <a:ln>
            <a:noFill/>
          </a:ln>
        </p:spPr>
        <p:txBody>
          <a:bodyPr anchor="ctr"/>
          <a:lstStyle/>
          <a:p>
            <a:pPr algn="ctr"/>
            <a:endParaRPr lang="zh-CN" altLang="zh-CN" sz="2000">
              <a:latin typeface="Calibri" pitchFamily="34" charset="0"/>
            </a:endParaRPr>
          </a:p>
        </p:txBody>
      </p:sp>
      <p:sp>
        <p:nvSpPr>
          <p:cNvPr id="230" name="文本框 34"/>
          <p:cNvSpPr txBox="1">
            <a:spLocks noChangeArrowheads="1"/>
          </p:cNvSpPr>
          <p:nvPr/>
        </p:nvSpPr>
        <p:spPr bwMode="auto">
          <a:xfrm>
            <a:off x="6764757" y="3673667"/>
            <a:ext cx="1415772"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r>
              <a:rPr lang="zh-CN" altLang="en-US" sz="2400" b="1" dirty="0" smtClean="0">
                <a:latin typeface="微软雅黑" pitchFamily="34" charset="-122"/>
                <a:ea typeface="微软雅黑" pitchFamily="34" charset="-122"/>
              </a:rPr>
              <a:t>专业技能</a:t>
            </a:r>
            <a:endParaRPr lang="zh-CN" altLang="en-US" sz="2400" b="1" dirty="0">
              <a:latin typeface="微软雅黑" pitchFamily="34" charset="-122"/>
              <a:ea typeface="微软雅黑" pitchFamily="34" charset="-122"/>
            </a:endParaRPr>
          </a:p>
        </p:txBody>
      </p:sp>
      <p:sp>
        <p:nvSpPr>
          <p:cNvPr id="231" name="矩形 35"/>
          <p:cNvSpPr>
            <a:spLocks noChangeArrowheads="1"/>
          </p:cNvSpPr>
          <p:nvPr/>
        </p:nvSpPr>
        <p:spPr bwMode="auto">
          <a:xfrm>
            <a:off x="6311326" y="4521614"/>
            <a:ext cx="2449513" cy="13849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ct val="150000"/>
              </a:lnSpc>
            </a:pPr>
            <a:r>
              <a:rPr lang="zh-CN" altLang="zh-CN" sz="1400">
                <a:ea typeface="微软雅黑" pitchFamily="34" charset="-122"/>
              </a:rPr>
              <a:t>添加文本内容添加文本内容</a:t>
            </a:r>
            <a:endParaRPr lang="zh-CN" altLang="en-US" sz="1400">
              <a:ea typeface="微软雅黑" pitchFamily="34" charset="-122"/>
            </a:endParaRPr>
          </a:p>
          <a:p>
            <a:pPr>
              <a:lnSpc>
                <a:spcPct val="150000"/>
              </a:lnSpc>
            </a:pPr>
            <a:r>
              <a:rPr lang="zh-CN" altLang="zh-CN" sz="1400">
                <a:ea typeface="微软雅黑" pitchFamily="34" charset="-122"/>
              </a:rPr>
              <a:t>添加文本内容添加文本内容</a:t>
            </a:r>
            <a:endParaRPr lang="zh-CN" altLang="en-US" sz="1400">
              <a:ea typeface="微软雅黑" pitchFamily="34" charset="-122"/>
            </a:endParaRPr>
          </a:p>
          <a:p>
            <a:pPr>
              <a:lnSpc>
                <a:spcPct val="150000"/>
              </a:lnSpc>
            </a:pPr>
            <a:r>
              <a:rPr lang="zh-CN" altLang="zh-CN" sz="1400">
                <a:ea typeface="微软雅黑" pitchFamily="34" charset="-122"/>
              </a:rPr>
              <a:t>添加文本内容添加文本内容</a:t>
            </a:r>
            <a:endParaRPr lang="zh-CN" altLang="en-US" sz="1400">
              <a:ea typeface="微软雅黑" pitchFamily="34" charset="-122"/>
            </a:endParaRPr>
          </a:p>
          <a:p>
            <a:pPr>
              <a:lnSpc>
                <a:spcPct val="150000"/>
              </a:lnSpc>
            </a:pPr>
            <a:r>
              <a:rPr lang="zh-CN" altLang="zh-CN" sz="1400">
                <a:ea typeface="微软雅黑" pitchFamily="34" charset="-122"/>
              </a:rPr>
              <a:t>添加文本内容添加文本内容</a:t>
            </a:r>
            <a:endParaRPr lang="zh-CN" altLang="en-US" sz="1400">
              <a:ea typeface="微软雅黑" pitchFamily="34" charset="-122"/>
            </a:endParaRPr>
          </a:p>
        </p:txBody>
      </p:sp>
      <p:sp>
        <p:nvSpPr>
          <p:cNvPr id="232" name="矩形 36"/>
          <p:cNvSpPr>
            <a:spLocks noChangeArrowheads="1"/>
          </p:cNvSpPr>
          <p:nvPr/>
        </p:nvSpPr>
        <p:spPr bwMode="auto">
          <a:xfrm>
            <a:off x="6601245" y="4324591"/>
            <a:ext cx="1800225" cy="45719"/>
          </a:xfrm>
          <a:prstGeom prst="rect">
            <a:avLst/>
          </a:prstGeom>
          <a:solidFill>
            <a:schemeClr val="accent1">
              <a:lumMod val="75000"/>
            </a:schemeClr>
          </a:solidFill>
          <a:ln>
            <a:noFill/>
          </a:ln>
        </p:spPr>
        <p:txBody>
          <a:bodyPr anchor="ctr"/>
          <a:lstStyle/>
          <a:p>
            <a:pPr algn="ctr"/>
            <a:endParaRPr lang="zh-CN" altLang="zh-CN" sz="2000">
              <a:latin typeface="Calibri" pitchFamily="34" charset="0"/>
            </a:endParaRPr>
          </a:p>
        </p:txBody>
      </p:sp>
      <p:sp>
        <p:nvSpPr>
          <p:cNvPr id="233" name="文本框 34"/>
          <p:cNvSpPr txBox="1">
            <a:spLocks noChangeArrowheads="1"/>
          </p:cNvSpPr>
          <p:nvPr/>
        </p:nvSpPr>
        <p:spPr bwMode="auto">
          <a:xfrm>
            <a:off x="9471445" y="3673667"/>
            <a:ext cx="1415772"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r>
              <a:rPr lang="zh-CN" altLang="en-US" sz="2400" b="1" dirty="0" smtClean="0">
                <a:latin typeface="微软雅黑" pitchFamily="34" charset="-122"/>
                <a:ea typeface="微软雅黑" pitchFamily="34" charset="-122"/>
              </a:rPr>
              <a:t>专业技能</a:t>
            </a:r>
            <a:endParaRPr lang="zh-CN" altLang="en-US" sz="2400" b="1" dirty="0">
              <a:latin typeface="微软雅黑" pitchFamily="34" charset="-122"/>
              <a:ea typeface="微软雅黑" pitchFamily="34" charset="-122"/>
            </a:endParaRPr>
          </a:p>
        </p:txBody>
      </p:sp>
      <p:sp>
        <p:nvSpPr>
          <p:cNvPr id="234" name="矩形 35"/>
          <p:cNvSpPr>
            <a:spLocks noChangeArrowheads="1"/>
          </p:cNvSpPr>
          <p:nvPr/>
        </p:nvSpPr>
        <p:spPr bwMode="auto">
          <a:xfrm>
            <a:off x="9019601" y="4521614"/>
            <a:ext cx="2449513" cy="13849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ct val="150000"/>
              </a:lnSpc>
            </a:pPr>
            <a:r>
              <a:rPr lang="zh-CN" altLang="zh-CN" sz="1400" dirty="0">
                <a:ea typeface="微软雅黑" pitchFamily="34" charset="-122"/>
              </a:rPr>
              <a:t>添加文本内容添加文本内容</a:t>
            </a:r>
            <a:endParaRPr lang="zh-CN" altLang="en-US" sz="1400" dirty="0">
              <a:ea typeface="微软雅黑" pitchFamily="34" charset="-122"/>
            </a:endParaRPr>
          </a:p>
          <a:p>
            <a:pPr>
              <a:lnSpc>
                <a:spcPct val="150000"/>
              </a:lnSpc>
            </a:pPr>
            <a:r>
              <a:rPr lang="zh-CN" altLang="zh-CN" sz="1400" dirty="0">
                <a:ea typeface="微软雅黑" pitchFamily="34" charset="-122"/>
              </a:rPr>
              <a:t>添加文本内容添加文本内容</a:t>
            </a:r>
            <a:endParaRPr lang="zh-CN" altLang="en-US" sz="1400" dirty="0">
              <a:ea typeface="微软雅黑" pitchFamily="34" charset="-122"/>
            </a:endParaRPr>
          </a:p>
          <a:p>
            <a:pPr>
              <a:lnSpc>
                <a:spcPct val="150000"/>
              </a:lnSpc>
            </a:pPr>
            <a:r>
              <a:rPr lang="zh-CN" altLang="zh-CN" sz="1400" dirty="0">
                <a:ea typeface="微软雅黑" pitchFamily="34" charset="-122"/>
              </a:rPr>
              <a:t>添加文本内容添加文本内容</a:t>
            </a:r>
            <a:endParaRPr lang="zh-CN" altLang="en-US" sz="1400" dirty="0">
              <a:ea typeface="微软雅黑" pitchFamily="34" charset="-122"/>
            </a:endParaRPr>
          </a:p>
          <a:p>
            <a:pPr>
              <a:lnSpc>
                <a:spcPct val="150000"/>
              </a:lnSpc>
            </a:pPr>
            <a:r>
              <a:rPr lang="zh-CN" altLang="zh-CN" sz="1400" dirty="0">
                <a:ea typeface="微软雅黑" pitchFamily="34" charset="-122"/>
              </a:rPr>
              <a:t>添加文本内容添加文本内容</a:t>
            </a:r>
            <a:endParaRPr lang="zh-CN" altLang="en-US" sz="1400" dirty="0">
              <a:ea typeface="微软雅黑" pitchFamily="34" charset="-122"/>
            </a:endParaRPr>
          </a:p>
        </p:txBody>
      </p:sp>
      <p:sp>
        <p:nvSpPr>
          <p:cNvPr id="235" name="矩形 36"/>
          <p:cNvSpPr>
            <a:spLocks noChangeArrowheads="1"/>
          </p:cNvSpPr>
          <p:nvPr/>
        </p:nvSpPr>
        <p:spPr bwMode="auto">
          <a:xfrm>
            <a:off x="9309520" y="4324591"/>
            <a:ext cx="1800225" cy="45719"/>
          </a:xfrm>
          <a:prstGeom prst="rect">
            <a:avLst/>
          </a:prstGeom>
          <a:solidFill>
            <a:schemeClr val="accent1">
              <a:lumMod val="75000"/>
            </a:schemeClr>
          </a:solidFill>
          <a:ln>
            <a:noFill/>
          </a:ln>
        </p:spPr>
        <p:txBody>
          <a:bodyPr anchor="ctr"/>
          <a:lstStyle/>
          <a:p>
            <a:pPr algn="ctr"/>
            <a:endParaRPr lang="zh-CN" altLang="zh-CN" sz="2000">
              <a:latin typeface="Calibri" pitchFamily="34" charset="0"/>
            </a:endParaRPr>
          </a:p>
        </p:txBody>
      </p:sp>
      <p:grpSp>
        <p:nvGrpSpPr>
          <p:cNvPr id="25" name="组合 24"/>
          <p:cNvGrpSpPr/>
          <p:nvPr/>
        </p:nvGrpSpPr>
        <p:grpSpPr>
          <a:xfrm>
            <a:off x="-1" y="199301"/>
            <a:ext cx="12192000" cy="562467"/>
            <a:chOff x="-1" y="199301"/>
            <a:chExt cx="12192000" cy="562467"/>
          </a:xfrm>
        </p:grpSpPr>
        <p:sp>
          <p:nvSpPr>
            <p:cNvPr id="26" name="矩形 40"/>
            <p:cNvSpPr>
              <a:spLocks noChangeArrowheads="1"/>
            </p:cNvSpPr>
            <p:nvPr/>
          </p:nvSpPr>
          <p:spPr bwMode="auto">
            <a:xfrm>
              <a:off x="1899138" y="199301"/>
              <a:ext cx="10292861" cy="562467"/>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a:endParaRPr lang="zh-CN" altLang="zh-CN">
                <a:solidFill>
                  <a:srgbClr val="FFFFFF"/>
                </a:solidFill>
                <a:latin typeface="宋体" pitchFamily="2" charset="-122"/>
                <a:sym typeface="宋体" pitchFamily="2" charset="-122"/>
              </a:endParaRPr>
            </a:p>
          </p:txBody>
        </p:sp>
        <p:sp>
          <p:nvSpPr>
            <p:cNvPr id="27" name="直接连接符 41"/>
            <p:cNvSpPr>
              <a:spLocks noChangeShapeType="1"/>
            </p:cNvSpPr>
            <p:nvPr/>
          </p:nvSpPr>
          <p:spPr bwMode="auto">
            <a:xfrm flipH="1">
              <a:off x="1164041" y="199301"/>
              <a:ext cx="223" cy="562467"/>
            </a:xfrm>
            <a:prstGeom prst="line">
              <a:avLst/>
            </a:prstGeom>
            <a:ln>
              <a:headEnd/>
              <a:tailEnd/>
            </a:ln>
            <a:extLst/>
          </p:spPr>
          <p:style>
            <a:lnRef idx="2">
              <a:schemeClr val="dk1"/>
            </a:lnRef>
            <a:fillRef idx="1">
              <a:schemeClr val="lt1"/>
            </a:fillRef>
            <a:effectRef idx="0">
              <a:schemeClr val="dk1"/>
            </a:effectRef>
            <a:fontRef idx="minor">
              <a:schemeClr val="dk1"/>
            </a:fontRef>
          </p:style>
          <p:txBody>
            <a:bodyPr/>
            <a:lstStyle/>
            <a:p>
              <a:endParaRPr lang="zh-CN" altLang="en-US"/>
            </a:p>
          </p:txBody>
        </p:sp>
        <p:sp>
          <p:nvSpPr>
            <p:cNvPr id="28" name="矩形 36"/>
            <p:cNvSpPr>
              <a:spLocks noChangeArrowheads="1"/>
            </p:cNvSpPr>
            <p:nvPr/>
          </p:nvSpPr>
          <p:spPr bwMode="auto">
            <a:xfrm>
              <a:off x="-1" y="199301"/>
              <a:ext cx="1098266" cy="562467"/>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a:endParaRPr lang="zh-CN" altLang="zh-CN">
                <a:solidFill>
                  <a:srgbClr val="FFFFFF"/>
                </a:solidFill>
                <a:latin typeface="宋体" pitchFamily="2" charset="-122"/>
                <a:sym typeface="宋体" pitchFamily="2" charset="-122"/>
              </a:endParaRPr>
            </a:p>
          </p:txBody>
        </p:sp>
        <p:sp>
          <p:nvSpPr>
            <p:cNvPr id="29" name="直接连接符 37"/>
            <p:cNvSpPr>
              <a:spLocks noChangeShapeType="1"/>
            </p:cNvSpPr>
            <p:nvPr/>
          </p:nvSpPr>
          <p:spPr bwMode="auto">
            <a:xfrm>
              <a:off x="1241697" y="199301"/>
              <a:ext cx="3" cy="562467"/>
            </a:xfrm>
            <a:prstGeom prst="line">
              <a:avLst/>
            </a:prstGeom>
            <a:ln>
              <a:headEnd/>
              <a:tailEnd/>
            </a:ln>
            <a:extLst/>
          </p:spPr>
          <p:style>
            <a:lnRef idx="2">
              <a:schemeClr val="dk1"/>
            </a:lnRef>
            <a:fillRef idx="1">
              <a:schemeClr val="lt1"/>
            </a:fillRef>
            <a:effectRef idx="0">
              <a:schemeClr val="dk1"/>
            </a:effectRef>
            <a:fontRef idx="minor">
              <a:schemeClr val="dk1"/>
            </a:fontRef>
          </p:style>
          <p:txBody>
            <a:bodyPr/>
            <a:lstStyle/>
            <a:p>
              <a:endParaRPr lang="zh-CN" altLang="en-US"/>
            </a:p>
          </p:txBody>
        </p:sp>
      </p:grpSp>
      <p:sp>
        <p:nvSpPr>
          <p:cNvPr id="30" name="矩形 3"/>
          <p:cNvSpPr>
            <a:spLocks noChangeArrowheads="1"/>
          </p:cNvSpPr>
          <p:nvPr/>
        </p:nvSpPr>
        <p:spPr bwMode="auto">
          <a:xfrm>
            <a:off x="6905454" y="188730"/>
            <a:ext cx="4355661" cy="5847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headEnd/>
                <a:tailEnd/>
              </a14:hiddenLine>
            </a:ext>
          </a:extLst>
        </p:spPr>
        <p:txBody>
          <a:bodyPr wrap="none" lIns="91431" tIns="45716" rIns="91431" bIns="45716">
            <a:spAutoFit/>
          </a:bodyPr>
          <a:lstStyle/>
          <a:p>
            <a:r>
              <a:rPr lang="zh-CN" altLang="en-US" sz="3200" b="1" dirty="0" smtClean="0">
                <a:latin typeface="微软雅黑" pitchFamily="34" charset="-122"/>
                <a:ea typeface="微软雅黑" pitchFamily="34" charset="-122"/>
                <a:sym typeface="Arial" pitchFamily="34" charset="0"/>
              </a:rPr>
              <a:t>胜任能力</a:t>
            </a:r>
            <a:r>
              <a:rPr lang="en-US" altLang="zh-CN" sz="3200" b="1" dirty="0" smtClean="0">
                <a:latin typeface="微软雅黑" pitchFamily="34" charset="-122"/>
                <a:ea typeface="微软雅黑" pitchFamily="34" charset="-122"/>
                <a:sym typeface="Arial" pitchFamily="34" charset="0"/>
              </a:rPr>
              <a:t>——</a:t>
            </a:r>
            <a:r>
              <a:rPr lang="zh-CN" altLang="en-US" sz="3200" b="1" dirty="0" smtClean="0">
                <a:latin typeface="微软雅黑" pitchFamily="34" charset="-122"/>
                <a:ea typeface="微软雅黑" pitchFamily="34" charset="-122"/>
                <a:sym typeface="Arial" pitchFamily="34" charset="0"/>
              </a:rPr>
              <a:t>专业技能</a:t>
            </a:r>
            <a:endParaRPr lang="zh-CN" altLang="en-US" sz="3200" b="1" dirty="0">
              <a:latin typeface="微软雅黑" pitchFamily="34" charset="-122"/>
              <a:ea typeface="微软雅黑" pitchFamily="34" charset="-122"/>
              <a:sym typeface="Arial" pitchFamily="34" charset="0"/>
            </a:endParaRPr>
          </a:p>
        </p:txBody>
      </p:sp>
      <p:sp>
        <p:nvSpPr>
          <p:cNvPr id="31" name="矩形 30"/>
          <p:cNvSpPr/>
          <p:nvPr/>
        </p:nvSpPr>
        <p:spPr>
          <a:xfrm>
            <a:off x="131157" y="236519"/>
            <a:ext cx="888384" cy="477054"/>
          </a:xfrm>
          <a:prstGeom prst="rect">
            <a:avLst/>
          </a:prstGeom>
        </p:spPr>
        <p:txBody>
          <a:bodyPr wrap="none">
            <a:spAutoFit/>
          </a:bodyPr>
          <a:lstStyle/>
          <a:p>
            <a:pPr algn="ctr"/>
            <a:r>
              <a:rPr lang="en-US" altLang="zh-CN" sz="25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icrosoft Yi Baiti" pitchFamily="66" charset="0"/>
                <a:ea typeface="Microsoft Yi Baiti" pitchFamily="66" charset="0"/>
              </a:rPr>
              <a:t>LOGO</a:t>
            </a:r>
            <a:endParaRPr lang="en-US" altLang="zh-CN" sz="25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icrosoft Yi Baiti" pitchFamily="66" charset="0"/>
              <a:ea typeface="Microsoft Yi Baiti" pitchFamily="66" charset="0"/>
            </a:endParaRPr>
          </a:p>
        </p:txBody>
      </p:sp>
    </p:spTree>
  </p:cSld>
  <p:clrMapOvr>
    <a:masterClrMapping/>
  </p:clrMapOvr>
  <mc:AlternateContent xmlns:mc="http://schemas.openxmlformats.org/markup-compatibility/2006">
    <mc:Choice xmlns:p14="http://schemas.microsoft.com/office/powerpoint/2010/main" xmlns="" Requires="p14">
      <p:transition p14:dur="10" advClick="0" advTm="0">
        <p:fade/>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barn(inVertical)">
                                      <p:cBhvr>
                                        <p:cTn id="10" dur="500"/>
                                        <p:tgtEl>
                                          <p:spTgt spid="31"/>
                                        </p:tgtEl>
                                      </p:cBhvr>
                                    </p:animEffect>
                                  </p:childTnLst>
                                </p:cTn>
                              </p:par>
                            </p:childTnLst>
                          </p:cTn>
                        </p:par>
                        <p:par>
                          <p:cTn id="11" fill="hold">
                            <p:stCondLst>
                              <p:cond delay="500"/>
                            </p:stCondLst>
                            <p:childTnLst>
                              <p:par>
                                <p:cTn id="12" presetID="18" presetClass="entr" presetSubtype="12" fill="hold" nodeType="afterEffect">
                                  <p:stCondLst>
                                    <p:cond delay="0"/>
                                  </p:stCondLst>
                                  <p:childTnLst>
                                    <p:set>
                                      <p:cBhvr>
                                        <p:cTn id="13" dur="1" fill="hold">
                                          <p:stCondLst>
                                            <p:cond delay="0"/>
                                          </p:stCondLst>
                                        </p:cTn>
                                        <p:tgtEl>
                                          <p:spTgt spid="220"/>
                                        </p:tgtEl>
                                        <p:attrNameLst>
                                          <p:attrName>style.visibility</p:attrName>
                                        </p:attrNameLst>
                                      </p:cBhvr>
                                      <p:to>
                                        <p:strVal val="visible"/>
                                      </p:to>
                                    </p:set>
                                    <p:animEffect transition="in" filter="strips(downLeft)">
                                      <p:cBhvr>
                                        <p:cTn id="14" dur="500"/>
                                        <p:tgtEl>
                                          <p:spTgt spid="220"/>
                                        </p:tgtEl>
                                      </p:cBhvr>
                                    </p:animEffect>
                                  </p:childTnLst>
                                </p:cTn>
                              </p:par>
                            </p:childTnLst>
                          </p:cTn>
                        </p:par>
                        <p:par>
                          <p:cTn id="15" fill="hold">
                            <p:stCondLst>
                              <p:cond delay="1000"/>
                            </p:stCondLst>
                            <p:childTnLst>
                              <p:par>
                                <p:cTn id="16" presetID="18" presetClass="entr" presetSubtype="12" fill="hold" nodeType="afterEffect">
                                  <p:stCondLst>
                                    <p:cond delay="0"/>
                                  </p:stCondLst>
                                  <p:childTnLst>
                                    <p:set>
                                      <p:cBhvr>
                                        <p:cTn id="17" dur="1" fill="hold">
                                          <p:stCondLst>
                                            <p:cond delay="0"/>
                                          </p:stCondLst>
                                        </p:cTn>
                                        <p:tgtEl>
                                          <p:spTgt spid="221"/>
                                        </p:tgtEl>
                                        <p:attrNameLst>
                                          <p:attrName>style.visibility</p:attrName>
                                        </p:attrNameLst>
                                      </p:cBhvr>
                                      <p:to>
                                        <p:strVal val="visible"/>
                                      </p:to>
                                    </p:set>
                                    <p:animEffect transition="in" filter="strips(downLeft)">
                                      <p:cBhvr>
                                        <p:cTn id="18" dur="500"/>
                                        <p:tgtEl>
                                          <p:spTgt spid="221"/>
                                        </p:tgtEl>
                                      </p:cBhvr>
                                    </p:animEffect>
                                  </p:childTnLst>
                                </p:cTn>
                              </p:par>
                            </p:childTnLst>
                          </p:cTn>
                        </p:par>
                        <p:par>
                          <p:cTn id="19" fill="hold">
                            <p:stCondLst>
                              <p:cond delay="1500"/>
                            </p:stCondLst>
                            <p:childTnLst>
                              <p:par>
                                <p:cTn id="20" presetID="18" presetClass="entr" presetSubtype="12" fill="hold" nodeType="afterEffect">
                                  <p:stCondLst>
                                    <p:cond delay="0"/>
                                  </p:stCondLst>
                                  <p:childTnLst>
                                    <p:set>
                                      <p:cBhvr>
                                        <p:cTn id="21" dur="1" fill="hold">
                                          <p:stCondLst>
                                            <p:cond delay="0"/>
                                          </p:stCondLst>
                                        </p:cTn>
                                        <p:tgtEl>
                                          <p:spTgt spid="222"/>
                                        </p:tgtEl>
                                        <p:attrNameLst>
                                          <p:attrName>style.visibility</p:attrName>
                                        </p:attrNameLst>
                                      </p:cBhvr>
                                      <p:to>
                                        <p:strVal val="visible"/>
                                      </p:to>
                                    </p:set>
                                    <p:animEffect transition="in" filter="strips(downLeft)">
                                      <p:cBhvr>
                                        <p:cTn id="22" dur="500"/>
                                        <p:tgtEl>
                                          <p:spTgt spid="222"/>
                                        </p:tgtEl>
                                      </p:cBhvr>
                                    </p:animEffect>
                                  </p:childTnLst>
                                </p:cTn>
                              </p:par>
                            </p:childTnLst>
                          </p:cTn>
                        </p:par>
                        <p:par>
                          <p:cTn id="23" fill="hold">
                            <p:stCondLst>
                              <p:cond delay="2000"/>
                            </p:stCondLst>
                            <p:childTnLst>
                              <p:par>
                                <p:cTn id="24" presetID="18" presetClass="entr" presetSubtype="12" fill="hold" nodeType="afterEffect">
                                  <p:stCondLst>
                                    <p:cond delay="0"/>
                                  </p:stCondLst>
                                  <p:childTnLst>
                                    <p:set>
                                      <p:cBhvr>
                                        <p:cTn id="25" dur="1" fill="hold">
                                          <p:stCondLst>
                                            <p:cond delay="0"/>
                                          </p:stCondLst>
                                        </p:cTn>
                                        <p:tgtEl>
                                          <p:spTgt spid="223"/>
                                        </p:tgtEl>
                                        <p:attrNameLst>
                                          <p:attrName>style.visibility</p:attrName>
                                        </p:attrNameLst>
                                      </p:cBhvr>
                                      <p:to>
                                        <p:strVal val="visible"/>
                                      </p:to>
                                    </p:set>
                                    <p:animEffect transition="in" filter="strips(downLeft)">
                                      <p:cBhvr>
                                        <p:cTn id="26" dur="500"/>
                                        <p:tgtEl>
                                          <p:spTgt spid="2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24"/>
                                        </p:tgtEl>
                                        <p:attrNameLst>
                                          <p:attrName>style.visibility</p:attrName>
                                        </p:attrNameLst>
                                      </p:cBhvr>
                                      <p:to>
                                        <p:strVal val="visible"/>
                                      </p:to>
                                    </p:set>
                                    <p:animEffect transition="in" filter="fade">
                                      <p:cBhvr>
                                        <p:cTn id="31" dur="500"/>
                                        <p:tgtEl>
                                          <p:spTgt spid="224"/>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225"/>
                                        </p:tgtEl>
                                        <p:attrNameLst>
                                          <p:attrName>style.visibility</p:attrName>
                                        </p:attrNameLst>
                                      </p:cBhvr>
                                      <p:to>
                                        <p:strVal val="visible"/>
                                      </p:to>
                                    </p:set>
                                    <p:animEffect transition="in" filter="fade">
                                      <p:cBhvr>
                                        <p:cTn id="36" dur="1000"/>
                                        <p:tgtEl>
                                          <p:spTgt spid="225"/>
                                        </p:tgtEl>
                                      </p:cBhvr>
                                    </p:animEffect>
                                    <p:anim calcmode="lin" valueType="num">
                                      <p:cBhvr>
                                        <p:cTn id="37" dur="1000" fill="hold"/>
                                        <p:tgtEl>
                                          <p:spTgt spid="225"/>
                                        </p:tgtEl>
                                        <p:attrNameLst>
                                          <p:attrName>ppt_x</p:attrName>
                                        </p:attrNameLst>
                                      </p:cBhvr>
                                      <p:tavLst>
                                        <p:tav tm="0">
                                          <p:val>
                                            <p:strVal val="#ppt_x"/>
                                          </p:val>
                                        </p:tav>
                                        <p:tav tm="100000">
                                          <p:val>
                                            <p:strVal val="#ppt_x"/>
                                          </p:val>
                                        </p:tav>
                                      </p:tavLst>
                                    </p:anim>
                                    <p:anim calcmode="lin" valueType="num">
                                      <p:cBhvr>
                                        <p:cTn id="38" dur="1000" fill="hold"/>
                                        <p:tgtEl>
                                          <p:spTgt spid="225"/>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226"/>
                                        </p:tgtEl>
                                        <p:attrNameLst>
                                          <p:attrName>style.visibility</p:attrName>
                                        </p:attrNameLst>
                                      </p:cBhvr>
                                      <p:to>
                                        <p:strVal val="visible"/>
                                      </p:to>
                                    </p:set>
                                    <p:animEffect transition="in" filter="fade">
                                      <p:cBhvr>
                                        <p:cTn id="41" dur="1000"/>
                                        <p:tgtEl>
                                          <p:spTgt spid="226"/>
                                        </p:tgtEl>
                                      </p:cBhvr>
                                    </p:animEffect>
                                    <p:anim calcmode="lin" valueType="num">
                                      <p:cBhvr>
                                        <p:cTn id="42" dur="1000" fill="hold"/>
                                        <p:tgtEl>
                                          <p:spTgt spid="226"/>
                                        </p:tgtEl>
                                        <p:attrNameLst>
                                          <p:attrName>ppt_x</p:attrName>
                                        </p:attrNameLst>
                                      </p:cBhvr>
                                      <p:tavLst>
                                        <p:tav tm="0">
                                          <p:val>
                                            <p:strVal val="#ppt_x"/>
                                          </p:val>
                                        </p:tav>
                                        <p:tav tm="100000">
                                          <p:val>
                                            <p:strVal val="#ppt_x"/>
                                          </p:val>
                                        </p:tav>
                                      </p:tavLst>
                                    </p:anim>
                                    <p:anim calcmode="lin" valueType="num">
                                      <p:cBhvr>
                                        <p:cTn id="43" dur="1000" fill="hold"/>
                                        <p:tgtEl>
                                          <p:spTgt spid="226"/>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27"/>
                                        </p:tgtEl>
                                        <p:attrNameLst>
                                          <p:attrName>style.visibility</p:attrName>
                                        </p:attrNameLst>
                                      </p:cBhvr>
                                      <p:to>
                                        <p:strVal val="visible"/>
                                      </p:to>
                                    </p:set>
                                    <p:animEffect transition="in" filter="fade">
                                      <p:cBhvr>
                                        <p:cTn id="48" dur="500"/>
                                        <p:tgtEl>
                                          <p:spTgt spid="227"/>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228"/>
                                        </p:tgtEl>
                                        <p:attrNameLst>
                                          <p:attrName>style.visibility</p:attrName>
                                        </p:attrNameLst>
                                      </p:cBhvr>
                                      <p:to>
                                        <p:strVal val="visible"/>
                                      </p:to>
                                    </p:set>
                                    <p:animEffect transition="in" filter="fade">
                                      <p:cBhvr>
                                        <p:cTn id="53" dur="1000"/>
                                        <p:tgtEl>
                                          <p:spTgt spid="228"/>
                                        </p:tgtEl>
                                      </p:cBhvr>
                                    </p:animEffect>
                                    <p:anim calcmode="lin" valueType="num">
                                      <p:cBhvr>
                                        <p:cTn id="54" dur="1000" fill="hold"/>
                                        <p:tgtEl>
                                          <p:spTgt spid="228"/>
                                        </p:tgtEl>
                                        <p:attrNameLst>
                                          <p:attrName>ppt_x</p:attrName>
                                        </p:attrNameLst>
                                      </p:cBhvr>
                                      <p:tavLst>
                                        <p:tav tm="0">
                                          <p:val>
                                            <p:strVal val="#ppt_x"/>
                                          </p:val>
                                        </p:tav>
                                        <p:tav tm="100000">
                                          <p:val>
                                            <p:strVal val="#ppt_x"/>
                                          </p:val>
                                        </p:tav>
                                      </p:tavLst>
                                    </p:anim>
                                    <p:anim calcmode="lin" valueType="num">
                                      <p:cBhvr>
                                        <p:cTn id="55" dur="1000" fill="hold"/>
                                        <p:tgtEl>
                                          <p:spTgt spid="228"/>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229"/>
                                        </p:tgtEl>
                                        <p:attrNameLst>
                                          <p:attrName>style.visibility</p:attrName>
                                        </p:attrNameLst>
                                      </p:cBhvr>
                                      <p:to>
                                        <p:strVal val="visible"/>
                                      </p:to>
                                    </p:set>
                                    <p:animEffect transition="in" filter="fade">
                                      <p:cBhvr>
                                        <p:cTn id="58" dur="1000"/>
                                        <p:tgtEl>
                                          <p:spTgt spid="229"/>
                                        </p:tgtEl>
                                      </p:cBhvr>
                                    </p:animEffect>
                                    <p:anim calcmode="lin" valueType="num">
                                      <p:cBhvr>
                                        <p:cTn id="59" dur="1000" fill="hold"/>
                                        <p:tgtEl>
                                          <p:spTgt spid="229"/>
                                        </p:tgtEl>
                                        <p:attrNameLst>
                                          <p:attrName>ppt_x</p:attrName>
                                        </p:attrNameLst>
                                      </p:cBhvr>
                                      <p:tavLst>
                                        <p:tav tm="0">
                                          <p:val>
                                            <p:strVal val="#ppt_x"/>
                                          </p:val>
                                        </p:tav>
                                        <p:tav tm="100000">
                                          <p:val>
                                            <p:strVal val="#ppt_x"/>
                                          </p:val>
                                        </p:tav>
                                      </p:tavLst>
                                    </p:anim>
                                    <p:anim calcmode="lin" valueType="num">
                                      <p:cBhvr>
                                        <p:cTn id="60" dur="1000" fill="hold"/>
                                        <p:tgtEl>
                                          <p:spTgt spid="229"/>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30"/>
                                        </p:tgtEl>
                                        <p:attrNameLst>
                                          <p:attrName>style.visibility</p:attrName>
                                        </p:attrNameLst>
                                      </p:cBhvr>
                                      <p:to>
                                        <p:strVal val="visible"/>
                                      </p:to>
                                    </p:set>
                                    <p:animEffect transition="in" filter="fade">
                                      <p:cBhvr>
                                        <p:cTn id="65" dur="500"/>
                                        <p:tgtEl>
                                          <p:spTgt spid="230"/>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232"/>
                                        </p:tgtEl>
                                        <p:attrNameLst>
                                          <p:attrName>style.visibility</p:attrName>
                                        </p:attrNameLst>
                                      </p:cBhvr>
                                      <p:to>
                                        <p:strVal val="visible"/>
                                      </p:to>
                                    </p:set>
                                    <p:animEffect transition="in" filter="fade">
                                      <p:cBhvr>
                                        <p:cTn id="70" dur="1000"/>
                                        <p:tgtEl>
                                          <p:spTgt spid="232"/>
                                        </p:tgtEl>
                                      </p:cBhvr>
                                    </p:animEffect>
                                    <p:anim calcmode="lin" valueType="num">
                                      <p:cBhvr>
                                        <p:cTn id="71" dur="1000" fill="hold"/>
                                        <p:tgtEl>
                                          <p:spTgt spid="232"/>
                                        </p:tgtEl>
                                        <p:attrNameLst>
                                          <p:attrName>ppt_x</p:attrName>
                                        </p:attrNameLst>
                                      </p:cBhvr>
                                      <p:tavLst>
                                        <p:tav tm="0">
                                          <p:val>
                                            <p:strVal val="#ppt_x"/>
                                          </p:val>
                                        </p:tav>
                                        <p:tav tm="100000">
                                          <p:val>
                                            <p:strVal val="#ppt_x"/>
                                          </p:val>
                                        </p:tav>
                                      </p:tavLst>
                                    </p:anim>
                                    <p:anim calcmode="lin" valueType="num">
                                      <p:cBhvr>
                                        <p:cTn id="72" dur="1000" fill="hold"/>
                                        <p:tgtEl>
                                          <p:spTgt spid="232"/>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231"/>
                                        </p:tgtEl>
                                        <p:attrNameLst>
                                          <p:attrName>style.visibility</p:attrName>
                                        </p:attrNameLst>
                                      </p:cBhvr>
                                      <p:to>
                                        <p:strVal val="visible"/>
                                      </p:to>
                                    </p:set>
                                    <p:animEffect transition="in" filter="fade">
                                      <p:cBhvr>
                                        <p:cTn id="75" dur="1000"/>
                                        <p:tgtEl>
                                          <p:spTgt spid="231"/>
                                        </p:tgtEl>
                                      </p:cBhvr>
                                    </p:animEffect>
                                    <p:anim calcmode="lin" valueType="num">
                                      <p:cBhvr>
                                        <p:cTn id="76" dur="1000" fill="hold"/>
                                        <p:tgtEl>
                                          <p:spTgt spid="231"/>
                                        </p:tgtEl>
                                        <p:attrNameLst>
                                          <p:attrName>ppt_x</p:attrName>
                                        </p:attrNameLst>
                                      </p:cBhvr>
                                      <p:tavLst>
                                        <p:tav tm="0">
                                          <p:val>
                                            <p:strVal val="#ppt_x"/>
                                          </p:val>
                                        </p:tav>
                                        <p:tav tm="100000">
                                          <p:val>
                                            <p:strVal val="#ppt_x"/>
                                          </p:val>
                                        </p:tav>
                                      </p:tavLst>
                                    </p:anim>
                                    <p:anim calcmode="lin" valueType="num">
                                      <p:cBhvr>
                                        <p:cTn id="77" dur="1000" fill="hold"/>
                                        <p:tgtEl>
                                          <p:spTgt spid="231"/>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33"/>
                                        </p:tgtEl>
                                        <p:attrNameLst>
                                          <p:attrName>style.visibility</p:attrName>
                                        </p:attrNameLst>
                                      </p:cBhvr>
                                      <p:to>
                                        <p:strVal val="visible"/>
                                      </p:to>
                                    </p:set>
                                    <p:animEffect transition="in" filter="fade">
                                      <p:cBhvr>
                                        <p:cTn id="82" dur="500"/>
                                        <p:tgtEl>
                                          <p:spTgt spid="233"/>
                                        </p:tgtEl>
                                      </p:cBhvr>
                                    </p:animEffect>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grpId="0" nodeType="clickEffect">
                                  <p:stCondLst>
                                    <p:cond delay="0"/>
                                  </p:stCondLst>
                                  <p:childTnLst>
                                    <p:set>
                                      <p:cBhvr>
                                        <p:cTn id="86" dur="1" fill="hold">
                                          <p:stCondLst>
                                            <p:cond delay="0"/>
                                          </p:stCondLst>
                                        </p:cTn>
                                        <p:tgtEl>
                                          <p:spTgt spid="235"/>
                                        </p:tgtEl>
                                        <p:attrNameLst>
                                          <p:attrName>style.visibility</p:attrName>
                                        </p:attrNameLst>
                                      </p:cBhvr>
                                      <p:to>
                                        <p:strVal val="visible"/>
                                      </p:to>
                                    </p:set>
                                    <p:animEffect transition="in" filter="fade">
                                      <p:cBhvr>
                                        <p:cTn id="87" dur="1000"/>
                                        <p:tgtEl>
                                          <p:spTgt spid="235"/>
                                        </p:tgtEl>
                                      </p:cBhvr>
                                    </p:animEffect>
                                    <p:anim calcmode="lin" valueType="num">
                                      <p:cBhvr>
                                        <p:cTn id="88" dur="1000" fill="hold"/>
                                        <p:tgtEl>
                                          <p:spTgt spid="235"/>
                                        </p:tgtEl>
                                        <p:attrNameLst>
                                          <p:attrName>ppt_x</p:attrName>
                                        </p:attrNameLst>
                                      </p:cBhvr>
                                      <p:tavLst>
                                        <p:tav tm="0">
                                          <p:val>
                                            <p:strVal val="#ppt_x"/>
                                          </p:val>
                                        </p:tav>
                                        <p:tav tm="100000">
                                          <p:val>
                                            <p:strVal val="#ppt_x"/>
                                          </p:val>
                                        </p:tav>
                                      </p:tavLst>
                                    </p:anim>
                                    <p:anim calcmode="lin" valueType="num">
                                      <p:cBhvr>
                                        <p:cTn id="89" dur="1000" fill="hold"/>
                                        <p:tgtEl>
                                          <p:spTgt spid="235"/>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234"/>
                                        </p:tgtEl>
                                        <p:attrNameLst>
                                          <p:attrName>style.visibility</p:attrName>
                                        </p:attrNameLst>
                                      </p:cBhvr>
                                      <p:to>
                                        <p:strVal val="visible"/>
                                      </p:to>
                                    </p:set>
                                    <p:animEffect transition="in" filter="fade">
                                      <p:cBhvr>
                                        <p:cTn id="92" dur="1000"/>
                                        <p:tgtEl>
                                          <p:spTgt spid="234"/>
                                        </p:tgtEl>
                                      </p:cBhvr>
                                    </p:animEffect>
                                    <p:anim calcmode="lin" valueType="num">
                                      <p:cBhvr>
                                        <p:cTn id="93" dur="1000" fill="hold"/>
                                        <p:tgtEl>
                                          <p:spTgt spid="234"/>
                                        </p:tgtEl>
                                        <p:attrNameLst>
                                          <p:attrName>ppt_x</p:attrName>
                                        </p:attrNameLst>
                                      </p:cBhvr>
                                      <p:tavLst>
                                        <p:tav tm="0">
                                          <p:val>
                                            <p:strVal val="#ppt_x"/>
                                          </p:val>
                                        </p:tav>
                                        <p:tav tm="100000">
                                          <p:val>
                                            <p:strVal val="#ppt_x"/>
                                          </p:val>
                                        </p:tav>
                                      </p:tavLst>
                                    </p:anim>
                                    <p:anim calcmode="lin" valueType="num">
                                      <p:cBhvr>
                                        <p:cTn id="94" dur="1000" fill="hold"/>
                                        <p:tgtEl>
                                          <p:spTgt spid="234"/>
                                        </p:tgtEl>
                                        <p:attrNameLst>
                                          <p:attrName>ppt_y</p:attrName>
                                        </p:attrNameLst>
                                      </p:cBhvr>
                                      <p:tavLst>
                                        <p:tav tm="0">
                                          <p:val>
                                            <p:strVal val="#ppt_y+.1"/>
                                          </p:val>
                                        </p:tav>
                                        <p:tav tm="100000">
                                          <p:val>
                                            <p:strVal val="#ppt_y"/>
                                          </p:val>
                                        </p:tav>
                                      </p:tavLst>
                                    </p:anim>
                                  </p:childTnLst>
                                </p:cTn>
                              </p:par>
                              <p:par>
                                <p:cTn id="95" presetID="16" presetClass="entr" presetSubtype="21" fill="hold" grpId="0" nodeType="with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barn(inVertical)">
                                      <p:cBhvr>
                                        <p:cTn id="9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p:bldP spid="225" grpId="0"/>
      <p:bldP spid="226" grpId="0" animBg="1"/>
      <p:bldP spid="227" grpId="0"/>
      <p:bldP spid="228" grpId="0"/>
      <p:bldP spid="229" grpId="0" animBg="1"/>
      <p:bldP spid="230" grpId="0"/>
      <p:bldP spid="231" grpId="0"/>
      <p:bldP spid="232" grpId="0" animBg="1"/>
      <p:bldP spid="233" grpId="0"/>
      <p:bldP spid="234" grpId="0"/>
      <p:bldP spid="235" grpId="0" animBg="1"/>
      <p:bldP spid="30" grpId="0"/>
      <p:bldP spid="3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任意多边形 18"/>
          <p:cNvSpPr>
            <a:spLocks noChangeArrowheads="1"/>
          </p:cNvSpPr>
          <p:nvPr/>
        </p:nvSpPr>
        <p:spPr bwMode="auto">
          <a:xfrm rot="1877475">
            <a:off x="4438053" y="1572869"/>
            <a:ext cx="1595438" cy="1594247"/>
          </a:xfrm>
          <a:custGeom>
            <a:avLst/>
            <a:gdLst>
              <a:gd name="T0" fmla="*/ 0 w 3340100"/>
              <a:gd name="T1" fmla="*/ 0 h 3340100"/>
              <a:gd name="T2" fmla="*/ 3340100 w 3340100"/>
              <a:gd name="T3" fmla="*/ 3340100 h 3340100"/>
            </a:gdLst>
            <a:ahLst/>
            <a:cxnLst/>
            <a:rect l="T0" t="T1" r="T2" b="T3"/>
            <a:pathLst>
              <a:path w="3340100" h="3340100">
                <a:moveTo>
                  <a:pt x="1670050" y="498475"/>
                </a:moveTo>
                <a:cubicBezTo>
                  <a:pt x="1023007" y="498475"/>
                  <a:pt x="498475" y="1023007"/>
                  <a:pt x="498475" y="1670050"/>
                </a:cubicBezTo>
                <a:cubicBezTo>
                  <a:pt x="498475" y="2317093"/>
                  <a:pt x="1023007" y="2841625"/>
                  <a:pt x="1670050" y="2841625"/>
                </a:cubicBezTo>
                <a:cubicBezTo>
                  <a:pt x="2317093" y="2841625"/>
                  <a:pt x="2841625" y="2317093"/>
                  <a:pt x="2841625" y="1670050"/>
                </a:cubicBezTo>
                <a:cubicBezTo>
                  <a:pt x="2841625" y="1023007"/>
                  <a:pt x="2317093" y="498475"/>
                  <a:pt x="1670050" y="498475"/>
                </a:cubicBezTo>
                <a:close/>
                <a:moveTo>
                  <a:pt x="1670050" y="0"/>
                </a:moveTo>
                <a:lnTo>
                  <a:pt x="1753194" y="4199"/>
                </a:lnTo>
                <a:lnTo>
                  <a:pt x="1859784" y="196816"/>
                </a:lnTo>
                <a:lnTo>
                  <a:pt x="1975233" y="214435"/>
                </a:lnTo>
                <a:lnTo>
                  <a:pt x="2059006" y="235975"/>
                </a:lnTo>
                <a:lnTo>
                  <a:pt x="2231291" y="98733"/>
                </a:lnTo>
                <a:lnTo>
                  <a:pt x="2320109" y="131241"/>
                </a:lnTo>
                <a:lnTo>
                  <a:pt x="2384278" y="162153"/>
                </a:lnTo>
                <a:lnTo>
                  <a:pt x="2408748" y="378280"/>
                </a:lnTo>
                <a:lnTo>
                  <a:pt x="2508255" y="438732"/>
                </a:lnTo>
                <a:lnTo>
                  <a:pt x="2581052" y="493168"/>
                </a:lnTo>
                <a:lnTo>
                  <a:pt x="2789449" y="433248"/>
                </a:lnTo>
                <a:lnTo>
                  <a:pt x="2850954" y="489147"/>
                </a:lnTo>
                <a:lnTo>
                  <a:pt x="2906853" y="550651"/>
                </a:lnTo>
                <a:lnTo>
                  <a:pt x="2847600" y="756729"/>
                </a:lnTo>
                <a:lnTo>
                  <a:pt x="2910892" y="841369"/>
                </a:lnTo>
                <a:lnTo>
                  <a:pt x="2965835" y="931807"/>
                </a:lnTo>
                <a:lnTo>
                  <a:pt x="3177947" y="955822"/>
                </a:lnTo>
                <a:lnTo>
                  <a:pt x="3208859" y="1019991"/>
                </a:lnTo>
                <a:lnTo>
                  <a:pt x="3241367" y="1108809"/>
                </a:lnTo>
                <a:lnTo>
                  <a:pt x="3109474" y="1274380"/>
                </a:lnTo>
                <a:lnTo>
                  <a:pt x="3135189" y="1374392"/>
                </a:lnTo>
                <a:lnTo>
                  <a:pt x="3152100" y="1485194"/>
                </a:lnTo>
                <a:lnTo>
                  <a:pt x="3335902" y="1586906"/>
                </a:lnTo>
                <a:lnTo>
                  <a:pt x="3340100" y="1670050"/>
                </a:lnTo>
                <a:lnTo>
                  <a:pt x="3335902" y="1753194"/>
                </a:lnTo>
                <a:lnTo>
                  <a:pt x="3153687" y="1854028"/>
                </a:lnTo>
                <a:lnTo>
                  <a:pt x="3135189" y="1975233"/>
                </a:lnTo>
                <a:lnTo>
                  <a:pt x="3111325" y="2068045"/>
                </a:lnTo>
                <a:lnTo>
                  <a:pt x="3241367" y="2231291"/>
                </a:lnTo>
                <a:lnTo>
                  <a:pt x="3208859" y="2320109"/>
                </a:lnTo>
                <a:lnTo>
                  <a:pt x="3177947" y="2384278"/>
                </a:lnTo>
                <a:lnTo>
                  <a:pt x="2972048" y="2407590"/>
                </a:lnTo>
                <a:lnTo>
                  <a:pt x="2910892" y="2508255"/>
                </a:lnTo>
                <a:lnTo>
                  <a:pt x="2849578" y="2590250"/>
                </a:lnTo>
                <a:lnTo>
                  <a:pt x="2906853" y="2789449"/>
                </a:lnTo>
                <a:lnTo>
                  <a:pt x="2850954" y="2850954"/>
                </a:lnTo>
                <a:lnTo>
                  <a:pt x="2789449" y="2906853"/>
                </a:lnTo>
                <a:lnTo>
                  <a:pt x="2590250" y="2849578"/>
                </a:lnTo>
                <a:lnTo>
                  <a:pt x="2508255" y="2910892"/>
                </a:lnTo>
                <a:lnTo>
                  <a:pt x="2407590" y="2972048"/>
                </a:lnTo>
                <a:lnTo>
                  <a:pt x="2384278" y="3177947"/>
                </a:lnTo>
                <a:lnTo>
                  <a:pt x="2320109" y="3208859"/>
                </a:lnTo>
                <a:lnTo>
                  <a:pt x="2231291" y="3241367"/>
                </a:lnTo>
                <a:lnTo>
                  <a:pt x="2068045" y="3111325"/>
                </a:lnTo>
                <a:lnTo>
                  <a:pt x="1975233" y="3135189"/>
                </a:lnTo>
                <a:lnTo>
                  <a:pt x="1854028" y="3153687"/>
                </a:lnTo>
                <a:lnTo>
                  <a:pt x="1753194" y="3335902"/>
                </a:lnTo>
                <a:lnTo>
                  <a:pt x="1670050" y="3340100"/>
                </a:lnTo>
                <a:lnTo>
                  <a:pt x="1586906" y="3335902"/>
                </a:lnTo>
                <a:lnTo>
                  <a:pt x="1485194" y="3152100"/>
                </a:lnTo>
                <a:lnTo>
                  <a:pt x="1374392" y="3135189"/>
                </a:lnTo>
                <a:lnTo>
                  <a:pt x="1274380" y="3109474"/>
                </a:lnTo>
                <a:lnTo>
                  <a:pt x="1108809" y="3241367"/>
                </a:lnTo>
                <a:lnTo>
                  <a:pt x="1019991" y="3208859"/>
                </a:lnTo>
                <a:lnTo>
                  <a:pt x="955822" y="3177947"/>
                </a:lnTo>
                <a:lnTo>
                  <a:pt x="931807" y="2965835"/>
                </a:lnTo>
                <a:lnTo>
                  <a:pt x="841369" y="2910892"/>
                </a:lnTo>
                <a:lnTo>
                  <a:pt x="756729" y="2847600"/>
                </a:lnTo>
                <a:lnTo>
                  <a:pt x="550651" y="2906853"/>
                </a:lnTo>
                <a:lnTo>
                  <a:pt x="489147" y="2850954"/>
                </a:lnTo>
                <a:lnTo>
                  <a:pt x="433248" y="2789449"/>
                </a:lnTo>
                <a:lnTo>
                  <a:pt x="493168" y="2581052"/>
                </a:lnTo>
                <a:lnTo>
                  <a:pt x="438732" y="2508255"/>
                </a:lnTo>
                <a:lnTo>
                  <a:pt x="378280" y="2408748"/>
                </a:lnTo>
                <a:lnTo>
                  <a:pt x="162153" y="2384278"/>
                </a:lnTo>
                <a:lnTo>
                  <a:pt x="131241" y="2320109"/>
                </a:lnTo>
                <a:lnTo>
                  <a:pt x="98733" y="2231291"/>
                </a:lnTo>
                <a:lnTo>
                  <a:pt x="235976" y="2059006"/>
                </a:lnTo>
                <a:lnTo>
                  <a:pt x="214435" y="1975233"/>
                </a:lnTo>
                <a:lnTo>
                  <a:pt x="196816" y="1859784"/>
                </a:lnTo>
                <a:lnTo>
                  <a:pt x="4199" y="1753194"/>
                </a:lnTo>
                <a:lnTo>
                  <a:pt x="0" y="1670050"/>
                </a:lnTo>
                <a:lnTo>
                  <a:pt x="4199" y="1586906"/>
                </a:lnTo>
                <a:lnTo>
                  <a:pt x="198403" y="1479437"/>
                </a:lnTo>
                <a:lnTo>
                  <a:pt x="214435" y="1374392"/>
                </a:lnTo>
                <a:lnTo>
                  <a:pt x="237827" y="1283418"/>
                </a:lnTo>
                <a:lnTo>
                  <a:pt x="98733" y="1108809"/>
                </a:lnTo>
                <a:lnTo>
                  <a:pt x="131241" y="1019991"/>
                </a:lnTo>
                <a:lnTo>
                  <a:pt x="162153" y="955822"/>
                </a:lnTo>
                <a:lnTo>
                  <a:pt x="384493" y="930649"/>
                </a:lnTo>
                <a:lnTo>
                  <a:pt x="438732" y="841369"/>
                </a:lnTo>
                <a:lnTo>
                  <a:pt x="495146" y="765928"/>
                </a:lnTo>
                <a:lnTo>
                  <a:pt x="433248" y="550651"/>
                </a:lnTo>
                <a:lnTo>
                  <a:pt x="489147" y="489147"/>
                </a:lnTo>
                <a:lnTo>
                  <a:pt x="550651" y="433248"/>
                </a:lnTo>
                <a:lnTo>
                  <a:pt x="765928" y="495146"/>
                </a:lnTo>
                <a:lnTo>
                  <a:pt x="841369" y="438732"/>
                </a:lnTo>
                <a:lnTo>
                  <a:pt x="930649" y="384493"/>
                </a:lnTo>
                <a:lnTo>
                  <a:pt x="955822" y="162153"/>
                </a:lnTo>
                <a:lnTo>
                  <a:pt x="1019991" y="131241"/>
                </a:lnTo>
                <a:lnTo>
                  <a:pt x="1108809" y="98733"/>
                </a:lnTo>
                <a:lnTo>
                  <a:pt x="1283418" y="237827"/>
                </a:lnTo>
                <a:lnTo>
                  <a:pt x="1374392" y="214435"/>
                </a:lnTo>
                <a:lnTo>
                  <a:pt x="1479437" y="198403"/>
                </a:lnTo>
                <a:lnTo>
                  <a:pt x="1586906" y="4199"/>
                </a:lnTo>
                <a:close/>
              </a:path>
            </a:pathLst>
          </a:custGeom>
          <a:solidFill>
            <a:srgbClr val="C00000">
              <a:alpha val="83000"/>
            </a:srgbClr>
          </a:solidFill>
          <a:ln>
            <a:noFill/>
          </a:ln>
        </p:spPr>
        <p:txBody>
          <a:bodyPr lIns="68308" tIns="34284" rIns="68308" bIns="34284" anchor="ctr"/>
          <a:lstStyle/>
          <a:p>
            <a:pPr algn="ctr" defTabSz="682825"/>
            <a:endParaRPr lang="zh-CN" altLang="zh-CN" sz="1400">
              <a:latin typeface="宋体" panose="02010600030101010101" pitchFamily="2" charset="-122"/>
              <a:sym typeface="宋体" panose="02010600030101010101" pitchFamily="2" charset="-122"/>
            </a:endParaRPr>
          </a:p>
        </p:txBody>
      </p:sp>
      <p:sp>
        <p:nvSpPr>
          <p:cNvPr id="14" name="文本框 19"/>
          <p:cNvSpPr>
            <a:spLocks noChangeArrowheads="1"/>
          </p:cNvSpPr>
          <p:nvPr/>
        </p:nvSpPr>
        <p:spPr bwMode="auto">
          <a:xfrm>
            <a:off x="4903587" y="2077731"/>
            <a:ext cx="659606" cy="576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8308" tIns="34284" rIns="68308" bIns="34284">
            <a:spAutoFit/>
          </a:bodyPr>
          <a:lstStyle/>
          <a:p>
            <a:pPr defTabSz="682825"/>
            <a:r>
              <a:rPr lang="en-US" altLang="zh-CN" sz="3300" b="1" dirty="0">
                <a:latin typeface="微软雅黑"/>
                <a:ea typeface="微软雅黑"/>
                <a:sym typeface="微软雅黑" panose="020B0503020204020204" pitchFamily="34" charset="-122"/>
              </a:rPr>
              <a:t>01</a:t>
            </a:r>
            <a:endParaRPr lang="zh-CN" altLang="en-US" sz="3300" b="1" dirty="0">
              <a:latin typeface="微软雅黑"/>
              <a:ea typeface="微软雅黑"/>
              <a:sym typeface="微软雅黑" panose="020B0503020204020204" pitchFamily="34" charset="-122"/>
            </a:endParaRPr>
          </a:p>
        </p:txBody>
      </p:sp>
      <p:sp>
        <p:nvSpPr>
          <p:cNvPr id="15" name="任意多边形 12"/>
          <p:cNvSpPr>
            <a:spLocks noChangeArrowheads="1"/>
          </p:cNvSpPr>
          <p:nvPr/>
        </p:nvSpPr>
        <p:spPr bwMode="auto">
          <a:xfrm rot="2083007">
            <a:off x="5872362" y="2379824"/>
            <a:ext cx="1576187" cy="1574585"/>
          </a:xfrm>
          <a:custGeom>
            <a:avLst/>
            <a:gdLst>
              <a:gd name="T0" fmla="*/ 0 w 3340100"/>
              <a:gd name="T1" fmla="*/ 0 h 3340100"/>
              <a:gd name="T2" fmla="*/ 3340100 w 3340100"/>
              <a:gd name="T3" fmla="*/ 3340100 h 3340100"/>
            </a:gdLst>
            <a:ahLst/>
            <a:cxnLst/>
            <a:rect l="T0" t="T1" r="T2" b="T3"/>
            <a:pathLst>
              <a:path w="3340100" h="3340100">
                <a:moveTo>
                  <a:pt x="1670050" y="498475"/>
                </a:moveTo>
                <a:cubicBezTo>
                  <a:pt x="1023007" y="498475"/>
                  <a:pt x="498475" y="1023007"/>
                  <a:pt x="498475" y="1670050"/>
                </a:cubicBezTo>
                <a:cubicBezTo>
                  <a:pt x="498475" y="2317093"/>
                  <a:pt x="1023007" y="2841625"/>
                  <a:pt x="1670050" y="2841625"/>
                </a:cubicBezTo>
                <a:cubicBezTo>
                  <a:pt x="2317093" y="2841625"/>
                  <a:pt x="2841625" y="2317093"/>
                  <a:pt x="2841625" y="1670050"/>
                </a:cubicBezTo>
                <a:cubicBezTo>
                  <a:pt x="2841625" y="1023007"/>
                  <a:pt x="2317093" y="498475"/>
                  <a:pt x="1670050" y="498475"/>
                </a:cubicBezTo>
                <a:close/>
                <a:moveTo>
                  <a:pt x="1670050" y="0"/>
                </a:moveTo>
                <a:lnTo>
                  <a:pt x="1753194" y="4199"/>
                </a:lnTo>
                <a:lnTo>
                  <a:pt x="1859784" y="196816"/>
                </a:lnTo>
                <a:lnTo>
                  <a:pt x="1975233" y="214435"/>
                </a:lnTo>
                <a:lnTo>
                  <a:pt x="2059006" y="235975"/>
                </a:lnTo>
                <a:lnTo>
                  <a:pt x="2231291" y="98733"/>
                </a:lnTo>
                <a:lnTo>
                  <a:pt x="2320109" y="131241"/>
                </a:lnTo>
                <a:lnTo>
                  <a:pt x="2384278" y="162153"/>
                </a:lnTo>
                <a:lnTo>
                  <a:pt x="2408748" y="378280"/>
                </a:lnTo>
                <a:lnTo>
                  <a:pt x="2508255" y="438732"/>
                </a:lnTo>
                <a:lnTo>
                  <a:pt x="2581052" y="493168"/>
                </a:lnTo>
                <a:lnTo>
                  <a:pt x="2789449" y="433248"/>
                </a:lnTo>
                <a:lnTo>
                  <a:pt x="2850954" y="489147"/>
                </a:lnTo>
                <a:lnTo>
                  <a:pt x="2906853" y="550651"/>
                </a:lnTo>
                <a:lnTo>
                  <a:pt x="2847600" y="756729"/>
                </a:lnTo>
                <a:lnTo>
                  <a:pt x="2910892" y="841369"/>
                </a:lnTo>
                <a:lnTo>
                  <a:pt x="2965835" y="931807"/>
                </a:lnTo>
                <a:lnTo>
                  <a:pt x="3177947" y="955822"/>
                </a:lnTo>
                <a:lnTo>
                  <a:pt x="3208859" y="1019991"/>
                </a:lnTo>
                <a:lnTo>
                  <a:pt x="3241367" y="1108809"/>
                </a:lnTo>
                <a:lnTo>
                  <a:pt x="3109474" y="1274380"/>
                </a:lnTo>
                <a:lnTo>
                  <a:pt x="3135189" y="1374392"/>
                </a:lnTo>
                <a:lnTo>
                  <a:pt x="3152100" y="1485194"/>
                </a:lnTo>
                <a:lnTo>
                  <a:pt x="3335902" y="1586906"/>
                </a:lnTo>
                <a:lnTo>
                  <a:pt x="3340100" y="1670050"/>
                </a:lnTo>
                <a:lnTo>
                  <a:pt x="3335902" y="1753194"/>
                </a:lnTo>
                <a:lnTo>
                  <a:pt x="3153687" y="1854028"/>
                </a:lnTo>
                <a:lnTo>
                  <a:pt x="3135189" y="1975233"/>
                </a:lnTo>
                <a:lnTo>
                  <a:pt x="3111325" y="2068045"/>
                </a:lnTo>
                <a:lnTo>
                  <a:pt x="3241367" y="2231291"/>
                </a:lnTo>
                <a:lnTo>
                  <a:pt x="3208859" y="2320109"/>
                </a:lnTo>
                <a:lnTo>
                  <a:pt x="3177947" y="2384278"/>
                </a:lnTo>
                <a:lnTo>
                  <a:pt x="2972048" y="2407590"/>
                </a:lnTo>
                <a:lnTo>
                  <a:pt x="2910892" y="2508255"/>
                </a:lnTo>
                <a:lnTo>
                  <a:pt x="2849578" y="2590250"/>
                </a:lnTo>
                <a:lnTo>
                  <a:pt x="2906853" y="2789449"/>
                </a:lnTo>
                <a:lnTo>
                  <a:pt x="2850954" y="2850954"/>
                </a:lnTo>
                <a:lnTo>
                  <a:pt x="2789449" y="2906853"/>
                </a:lnTo>
                <a:lnTo>
                  <a:pt x="2590250" y="2849578"/>
                </a:lnTo>
                <a:lnTo>
                  <a:pt x="2508255" y="2910892"/>
                </a:lnTo>
                <a:lnTo>
                  <a:pt x="2407590" y="2972048"/>
                </a:lnTo>
                <a:lnTo>
                  <a:pt x="2384278" y="3177947"/>
                </a:lnTo>
                <a:lnTo>
                  <a:pt x="2320109" y="3208859"/>
                </a:lnTo>
                <a:lnTo>
                  <a:pt x="2231291" y="3241367"/>
                </a:lnTo>
                <a:lnTo>
                  <a:pt x="2068045" y="3111325"/>
                </a:lnTo>
                <a:lnTo>
                  <a:pt x="1975233" y="3135189"/>
                </a:lnTo>
                <a:lnTo>
                  <a:pt x="1854028" y="3153687"/>
                </a:lnTo>
                <a:lnTo>
                  <a:pt x="1753194" y="3335902"/>
                </a:lnTo>
                <a:lnTo>
                  <a:pt x="1670050" y="3340100"/>
                </a:lnTo>
                <a:lnTo>
                  <a:pt x="1586906" y="3335902"/>
                </a:lnTo>
                <a:lnTo>
                  <a:pt x="1485194" y="3152100"/>
                </a:lnTo>
                <a:lnTo>
                  <a:pt x="1374392" y="3135189"/>
                </a:lnTo>
                <a:lnTo>
                  <a:pt x="1274380" y="3109474"/>
                </a:lnTo>
                <a:lnTo>
                  <a:pt x="1108809" y="3241367"/>
                </a:lnTo>
                <a:lnTo>
                  <a:pt x="1019991" y="3208859"/>
                </a:lnTo>
                <a:lnTo>
                  <a:pt x="955822" y="3177947"/>
                </a:lnTo>
                <a:lnTo>
                  <a:pt x="931807" y="2965835"/>
                </a:lnTo>
                <a:lnTo>
                  <a:pt x="841369" y="2910892"/>
                </a:lnTo>
                <a:lnTo>
                  <a:pt x="756729" y="2847600"/>
                </a:lnTo>
                <a:lnTo>
                  <a:pt x="550651" y="2906853"/>
                </a:lnTo>
                <a:lnTo>
                  <a:pt x="489147" y="2850954"/>
                </a:lnTo>
                <a:lnTo>
                  <a:pt x="433248" y="2789449"/>
                </a:lnTo>
                <a:lnTo>
                  <a:pt x="493168" y="2581052"/>
                </a:lnTo>
                <a:lnTo>
                  <a:pt x="438732" y="2508255"/>
                </a:lnTo>
                <a:lnTo>
                  <a:pt x="378280" y="2408748"/>
                </a:lnTo>
                <a:lnTo>
                  <a:pt x="162153" y="2384278"/>
                </a:lnTo>
                <a:lnTo>
                  <a:pt x="131241" y="2320109"/>
                </a:lnTo>
                <a:lnTo>
                  <a:pt x="98733" y="2231291"/>
                </a:lnTo>
                <a:lnTo>
                  <a:pt x="235976" y="2059006"/>
                </a:lnTo>
                <a:lnTo>
                  <a:pt x="214435" y="1975233"/>
                </a:lnTo>
                <a:lnTo>
                  <a:pt x="196816" y="1859784"/>
                </a:lnTo>
                <a:lnTo>
                  <a:pt x="4199" y="1753194"/>
                </a:lnTo>
                <a:lnTo>
                  <a:pt x="0" y="1670050"/>
                </a:lnTo>
                <a:lnTo>
                  <a:pt x="4199" y="1586906"/>
                </a:lnTo>
                <a:lnTo>
                  <a:pt x="198403" y="1479437"/>
                </a:lnTo>
                <a:lnTo>
                  <a:pt x="214435" y="1374392"/>
                </a:lnTo>
                <a:lnTo>
                  <a:pt x="237827" y="1283418"/>
                </a:lnTo>
                <a:lnTo>
                  <a:pt x="98733" y="1108809"/>
                </a:lnTo>
                <a:lnTo>
                  <a:pt x="131241" y="1019991"/>
                </a:lnTo>
                <a:lnTo>
                  <a:pt x="162153" y="955822"/>
                </a:lnTo>
                <a:lnTo>
                  <a:pt x="384493" y="930649"/>
                </a:lnTo>
                <a:lnTo>
                  <a:pt x="438732" y="841369"/>
                </a:lnTo>
                <a:lnTo>
                  <a:pt x="495146" y="765928"/>
                </a:lnTo>
                <a:lnTo>
                  <a:pt x="433248" y="550651"/>
                </a:lnTo>
                <a:lnTo>
                  <a:pt x="489147" y="489147"/>
                </a:lnTo>
                <a:lnTo>
                  <a:pt x="550651" y="433248"/>
                </a:lnTo>
                <a:lnTo>
                  <a:pt x="765928" y="495146"/>
                </a:lnTo>
                <a:lnTo>
                  <a:pt x="841369" y="438732"/>
                </a:lnTo>
                <a:lnTo>
                  <a:pt x="930649" y="384493"/>
                </a:lnTo>
                <a:lnTo>
                  <a:pt x="955822" y="162153"/>
                </a:lnTo>
                <a:lnTo>
                  <a:pt x="1019991" y="131241"/>
                </a:lnTo>
                <a:lnTo>
                  <a:pt x="1108809" y="98733"/>
                </a:lnTo>
                <a:lnTo>
                  <a:pt x="1283418" y="237827"/>
                </a:lnTo>
                <a:lnTo>
                  <a:pt x="1374392" y="214435"/>
                </a:lnTo>
                <a:lnTo>
                  <a:pt x="1479437" y="198403"/>
                </a:lnTo>
                <a:lnTo>
                  <a:pt x="1586906" y="4199"/>
                </a:lnTo>
                <a:close/>
              </a:path>
            </a:pathLst>
          </a:custGeom>
          <a:solidFill>
            <a:schemeClr val="bg2">
              <a:lumMod val="25000"/>
              <a:alpha val="83000"/>
            </a:schemeClr>
          </a:solidFill>
          <a:ln>
            <a:noFill/>
          </a:ln>
        </p:spPr>
        <p:txBody>
          <a:bodyPr lIns="68308" tIns="34284" rIns="68308" bIns="34284" anchor="ctr"/>
          <a:lstStyle/>
          <a:p>
            <a:pPr algn="ctr" defTabSz="682825"/>
            <a:endParaRPr lang="zh-CN" altLang="zh-CN" sz="1400">
              <a:latin typeface="宋体" panose="02010600030101010101" pitchFamily="2" charset="-122"/>
              <a:sym typeface="宋体" panose="02010600030101010101" pitchFamily="2" charset="-122"/>
            </a:endParaRPr>
          </a:p>
        </p:txBody>
      </p:sp>
      <p:sp>
        <p:nvSpPr>
          <p:cNvPr id="16" name="文本框 20"/>
          <p:cNvSpPr>
            <a:spLocks noChangeArrowheads="1"/>
          </p:cNvSpPr>
          <p:nvPr/>
        </p:nvSpPr>
        <p:spPr bwMode="auto">
          <a:xfrm>
            <a:off x="6299787" y="2860197"/>
            <a:ext cx="660529" cy="5770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8308" tIns="34284" rIns="68308" bIns="34284">
            <a:spAutoFit/>
          </a:bodyPr>
          <a:lstStyle/>
          <a:p>
            <a:pPr defTabSz="682825"/>
            <a:r>
              <a:rPr lang="en-US" altLang="zh-CN" sz="3300" b="1" dirty="0">
                <a:latin typeface="微软雅黑"/>
                <a:ea typeface="微软雅黑"/>
                <a:sym typeface="微软雅黑" panose="020B0503020204020204" pitchFamily="34" charset="-122"/>
              </a:rPr>
              <a:t>02</a:t>
            </a:r>
            <a:endParaRPr lang="zh-CN" altLang="en-US" sz="3300" b="1" dirty="0">
              <a:latin typeface="微软雅黑"/>
              <a:ea typeface="微软雅黑"/>
              <a:sym typeface="微软雅黑" panose="020B0503020204020204" pitchFamily="34" charset="-122"/>
            </a:endParaRPr>
          </a:p>
        </p:txBody>
      </p:sp>
      <p:sp>
        <p:nvSpPr>
          <p:cNvPr id="17" name="任意多边形 15"/>
          <p:cNvSpPr>
            <a:spLocks noChangeArrowheads="1"/>
          </p:cNvSpPr>
          <p:nvPr/>
        </p:nvSpPr>
        <p:spPr bwMode="auto">
          <a:xfrm rot="2535249">
            <a:off x="4541242" y="3295511"/>
            <a:ext cx="1607344" cy="1607344"/>
          </a:xfrm>
          <a:custGeom>
            <a:avLst/>
            <a:gdLst>
              <a:gd name="T0" fmla="*/ 0 w 3340100"/>
              <a:gd name="T1" fmla="*/ 0 h 3340100"/>
              <a:gd name="T2" fmla="*/ 3340100 w 3340100"/>
              <a:gd name="T3" fmla="*/ 3340100 h 3340100"/>
            </a:gdLst>
            <a:ahLst/>
            <a:cxnLst/>
            <a:rect l="T0" t="T1" r="T2" b="T3"/>
            <a:pathLst>
              <a:path w="3340100" h="3340100">
                <a:moveTo>
                  <a:pt x="1670050" y="498475"/>
                </a:moveTo>
                <a:cubicBezTo>
                  <a:pt x="1023007" y="498475"/>
                  <a:pt x="498475" y="1023007"/>
                  <a:pt x="498475" y="1670050"/>
                </a:cubicBezTo>
                <a:cubicBezTo>
                  <a:pt x="498475" y="2317093"/>
                  <a:pt x="1023007" y="2841625"/>
                  <a:pt x="1670050" y="2841625"/>
                </a:cubicBezTo>
                <a:cubicBezTo>
                  <a:pt x="2317093" y="2841625"/>
                  <a:pt x="2841625" y="2317093"/>
                  <a:pt x="2841625" y="1670050"/>
                </a:cubicBezTo>
                <a:cubicBezTo>
                  <a:pt x="2841625" y="1023007"/>
                  <a:pt x="2317093" y="498475"/>
                  <a:pt x="1670050" y="498475"/>
                </a:cubicBezTo>
                <a:close/>
                <a:moveTo>
                  <a:pt x="1670050" y="0"/>
                </a:moveTo>
                <a:lnTo>
                  <a:pt x="1753194" y="4199"/>
                </a:lnTo>
                <a:lnTo>
                  <a:pt x="1859784" y="196816"/>
                </a:lnTo>
                <a:lnTo>
                  <a:pt x="1975233" y="214435"/>
                </a:lnTo>
                <a:lnTo>
                  <a:pt x="2059006" y="235975"/>
                </a:lnTo>
                <a:lnTo>
                  <a:pt x="2231291" y="98733"/>
                </a:lnTo>
                <a:lnTo>
                  <a:pt x="2320109" y="131241"/>
                </a:lnTo>
                <a:lnTo>
                  <a:pt x="2384278" y="162153"/>
                </a:lnTo>
                <a:lnTo>
                  <a:pt x="2408748" y="378280"/>
                </a:lnTo>
                <a:lnTo>
                  <a:pt x="2508255" y="438732"/>
                </a:lnTo>
                <a:lnTo>
                  <a:pt x="2581052" y="493168"/>
                </a:lnTo>
                <a:lnTo>
                  <a:pt x="2789449" y="433248"/>
                </a:lnTo>
                <a:lnTo>
                  <a:pt x="2850954" y="489147"/>
                </a:lnTo>
                <a:lnTo>
                  <a:pt x="2906853" y="550651"/>
                </a:lnTo>
                <a:lnTo>
                  <a:pt x="2847600" y="756729"/>
                </a:lnTo>
                <a:lnTo>
                  <a:pt x="2910892" y="841369"/>
                </a:lnTo>
                <a:lnTo>
                  <a:pt x="2965835" y="931807"/>
                </a:lnTo>
                <a:lnTo>
                  <a:pt x="3177947" y="955822"/>
                </a:lnTo>
                <a:lnTo>
                  <a:pt x="3208859" y="1019991"/>
                </a:lnTo>
                <a:lnTo>
                  <a:pt x="3241367" y="1108809"/>
                </a:lnTo>
                <a:lnTo>
                  <a:pt x="3109474" y="1274380"/>
                </a:lnTo>
                <a:lnTo>
                  <a:pt x="3135189" y="1374392"/>
                </a:lnTo>
                <a:lnTo>
                  <a:pt x="3152100" y="1485194"/>
                </a:lnTo>
                <a:lnTo>
                  <a:pt x="3335902" y="1586906"/>
                </a:lnTo>
                <a:lnTo>
                  <a:pt x="3340100" y="1670050"/>
                </a:lnTo>
                <a:lnTo>
                  <a:pt x="3335902" y="1753194"/>
                </a:lnTo>
                <a:lnTo>
                  <a:pt x="3153687" y="1854028"/>
                </a:lnTo>
                <a:lnTo>
                  <a:pt x="3135189" y="1975233"/>
                </a:lnTo>
                <a:lnTo>
                  <a:pt x="3111325" y="2068045"/>
                </a:lnTo>
                <a:lnTo>
                  <a:pt x="3241367" y="2231291"/>
                </a:lnTo>
                <a:lnTo>
                  <a:pt x="3208859" y="2320109"/>
                </a:lnTo>
                <a:lnTo>
                  <a:pt x="3177947" y="2384278"/>
                </a:lnTo>
                <a:lnTo>
                  <a:pt x="2972048" y="2407590"/>
                </a:lnTo>
                <a:lnTo>
                  <a:pt x="2910892" y="2508255"/>
                </a:lnTo>
                <a:lnTo>
                  <a:pt x="2849578" y="2590250"/>
                </a:lnTo>
                <a:lnTo>
                  <a:pt x="2906853" y="2789449"/>
                </a:lnTo>
                <a:lnTo>
                  <a:pt x="2850954" y="2850954"/>
                </a:lnTo>
                <a:lnTo>
                  <a:pt x="2789449" y="2906853"/>
                </a:lnTo>
                <a:lnTo>
                  <a:pt x="2590250" y="2849578"/>
                </a:lnTo>
                <a:lnTo>
                  <a:pt x="2508255" y="2910892"/>
                </a:lnTo>
                <a:lnTo>
                  <a:pt x="2407590" y="2972048"/>
                </a:lnTo>
                <a:lnTo>
                  <a:pt x="2384278" y="3177947"/>
                </a:lnTo>
                <a:lnTo>
                  <a:pt x="2320109" y="3208859"/>
                </a:lnTo>
                <a:lnTo>
                  <a:pt x="2231291" y="3241367"/>
                </a:lnTo>
                <a:lnTo>
                  <a:pt x="2068045" y="3111325"/>
                </a:lnTo>
                <a:lnTo>
                  <a:pt x="1975233" y="3135189"/>
                </a:lnTo>
                <a:lnTo>
                  <a:pt x="1854028" y="3153687"/>
                </a:lnTo>
                <a:lnTo>
                  <a:pt x="1753194" y="3335902"/>
                </a:lnTo>
                <a:lnTo>
                  <a:pt x="1670050" y="3340100"/>
                </a:lnTo>
                <a:lnTo>
                  <a:pt x="1586906" y="3335902"/>
                </a:lnTo>
                <a:lnTo>
                  <a:pt x="1485194" y="3152100"/>
                </a:lnTo>
                <a:lnTo>
                  <a:pt x="1374392" y="3135189"/>
                </a:lnTo>
                <a:lnTo>
                  <a:pt x="1274380" y="3109474"/>
                </a:lnTo>
                <a:lnTo>
                  <a:pt x="1108809" y="3241367"/>
                </a:lnTo>
                <a:lnTo>
                  <a:pt x="1019991" y="3208859"/>
                </a:lnTo>
                <a:lnTo>
                  <a:pt x="955822" y="3177947"/>
                </a:lnTo>
                <a:lnTo>
                  <a:pt x="931807" y="2965835"/>
                </a:lnTo>
                <a:lnTo>
                  <a:pt x="841369" y="2910892"/>
                </a:lnTo>
                <a:lnTo>
                  <a:pt x="756729" y="2847600"/>
                </a:lnTo>
                <a:lnTo>
                  <a:pt x="550651" y="2906853"/>
                </a:lnTo>
                <a:lnTo>
                  <a:pt x="489147" y="2850954"/>
                </a:lnTo>
                <a:lnTo>
                  <a:pt x="433248" y="2789449"/>
                </a:lnTo>
                <a:lnTo>
                  <a:pt x="493168" y="2581052"/>
                </a:lnTo>
                <a:lnTo>
                  <a:pt x="438732" y="2508255"/>
                </a:lnTo>
                <a:lnTo>
                  <a:pt x="378280" y="2408748"/>
                </a:lnTo>
                <a:lnTo>
                  <a:pt x="162153" y="2384278"/>
                </a:lnTo>
                <a:lnTo>
                  <a:pt x="131241" y="2320109"/>
                </a:lnTo>
                <a:lnTo>
                  <a:pt x="98733" y="2231291"/>
                </a:lnTo>
                <a:lnTo>
                  <a:pt x="235976" y="2059006"/>
                </a:lnTo>
                <a:lnTo>
                  <a:pt x="214435" y="1975233"/>
                </a:lnTo>
                <a:lnTo>
                  <a:pt x="196816" y="1859784"/>
                </a:lnTo>
                <a:lnTo>
                  <a:pt x="4199" y="1753194"/>
                </a:lnTo>
                <a:lnTo>
                  <a:pt x="0" y="1670050"/>
                </a:lnTo>
                <a:lnTo>
                  <a:pt x="4199" y="1586906"/>
                </a:lnTo>
                <a:lnTo>
                  <a:pt x="198403" y="1479437"/>
                </a:lnTo>
                <a:lnTo>
                  <a:pt x="214435" y="1374392"/>
                </a:lnTo>
                <a:lnTo>
                  <a:pt x="237827" y="1283418"/>
                </a:lnTo>
                <a:lnTo>
                  <a:pt x="98733" y="1108809"/>
                </a:lnTo>
                <a:lnTo>
                  <a:pt x="131241" y="1019991"/>
                </a:lnTo>
                <a:lnTo>
                  <a:pt x="162153" y="955822"/>
                </a:lnTo>
                <a:lnTo>
                  <a:pt x="384493" y="930649"/>
                </a:lnTo>
                <a:lnTo>
                  <a:pt x="438732" y="841369"/>
                </a:lnTo>
                <a:lnTo>
                  <a:pt x="495146" y="765928"/>
                </a:lnTo>
                <a:lnTo>
                  <a:pt x="433248" y="550651"/>
                </a:lnTo>
                <a:lnTo>
                  <a:pt x="489147" y="489147"/>
                </a:lnTo>
                <a:lnTo>
                  <a:pt x="550651" y="433248"/>
                </a:lnTo>
                <a:lnTo>
                  <a:pt x="765928" y="495146"/>
                </a:lnTo>
                <a:lnTo>
                  <a:pt x="841369" y="438732"/>
                </a:lnTo>
                <a:lnTo>
                  <a:pt x="930649" y="384493"/>
                </a:lnTo>
                <a:lnTo>
                  <a:pt x="955822" y="162153"/>
                </a:lnTo>
                <a:lnTo>
                  <a:pt x="1019991" y="131241"/>
                </a:lnTo>
                <a:lnTo>
                  <a:pt x="1108809" y="98733"/>
                </a:lnTo>
                <a:lnTo>
                  <a:pt x="1283418" y="237827"/>
                </a:lnTo>
                <a:lnTo>
                  <a:pt x="1374392" y="214435"/>
                </a:lnTo>
                <a:lnTo>
                  <a:pt x="1479437" y="198403"/>
                </a:lnTo>
                <a:lnTo>
                  <a:pt x="1586906" y="4199"/>
                </a:lnTo>
                <a:close/>
              </a:path>
            </a:pathLst>
          </a:custGeom>
          <a:solidFill>
            <a:srgbClr val="C00000">
              <a:alpha val="83000"/>
            </a:srgbClr>
          </a:solidFill>
          <a:ln>
            <a:noFill/>
          </a:ln>
        </p:spPr>
        <p:txBody>
          <a:bodyPr lIns="68308" tIns="34284" rIns="68308" bIns="34284" anchor="ctr"/>
          <a:lstStyle/>
          <a:p>
            <a:pPr algn="ctr" defTabSz="682825"/>
            <a:endParaRPr lang="zh-CN" altLang="zh-CN" sz="1400">
              <a:latin typeface="宋体" panose="02010600030101010101" pitchFamily="2" charset="-122"/>
              <a:sym typeface="宋体" panose="02010600030101010101" pitchFamily="2" charset="-122"/>
            </a:endParaRPr>
          </a:p>
        </p:txBody>
      </p:sp>
      <p:sp>
        <p:nvSpPr>
          <p:cNvPr id="18" name="文本框 21"/>
          <p:cNvSpPr>
            <a:spLocks noChangeArrowheads="1"/>
          </p:cNvSpPr>
          <p:nvPr/>
        </p:nvSpPr>
        <p:spPr bwMode="auto">
          <a:xfrm>
            <a:off x="5002014" y="3820750"/>
            <a:ext cx="656034" cy="576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8308" tIns="34284" rIns="68308" bIns="34284">
            <a:spAutoFit/>
          </a:bodyPr>
          <a:lstStyle/>
          <a:p>
            <a:pPr defTabSz="682825"/>
            <a:r>
              <a:rPr lang="en-US" altLang="zh-CN" sz="3300" b="1" dirty="0">
                <a:latin typeface="微软雅黑"/>
                <a:ea typeface="微软雅黑"/>
                <a:sym typeface="微软雅黑" panose="020B0503020204020204" pitchFamily="34" charset="-122"/>
              </a:rPr>
              <a:t>03</a:t>
            </a:r>
            <a:endParaRPr lang="zh-CN" altLang="en-US" sz="3300" b="1" dirty="0">
              <a:latin typeface="微软雅黑"/>
              <a:ea typeface="微软雅黑"/>
              <a:sym typeface="微软雅黑" panose="020B0503020204020204" pitchFamily="34" charset="-122"/>
            </a:endParaRPr>
          </a:p>
        </p:txBody>
      </p:sp>
      <p:grpSp>
        <p:nvGrpSpPr>
          <p:cNvPr id="19" name="组合 18"/>
          <p:cNvGrpSpPr/>
          <p:nvPr/>
        </p:nvGrpSpPr>
        <p:grpSpPr>
          <a:xfrm>
            <a:off x="2012057" y="1795593"/>
            <a:ext cx="2445249" cy="1382712"/>
            <a:chOff x="1026022" y="1264380"/>
            <a:chExt cx="2445249" cy="1382712"/>
          </a:xfrm>
        </p:grpSpPr>
        <p:sp>
          <p:nvSpPr>
            <p:cNvPr id="20" name="TextBox 77"/>
            <p:cNvSpPr>
              <a:spLocks noChangeArrowheads="1"/>
            </p:cNvSpPr>
            <p:nvPr/>
          </p:nvSpPr>
          <p:spPr bwMode="auto">
            <a:xfrm>
              <a:off x="1026022" y="1723762"/>
              <a:ext cx="2445249"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defTabSz="685426" fontAlgn="base">
                <a:lnSpc>
                  <a:spcPct val="150000"/>
                </a:lnSpc>
                <a:spcBef>
                  <a:spcPct val="0"/>
                </a:spcBef>
                <a:spcAft>
                  <a:spcPct val="0"/>
                </a:spcAft>
              </a:pPr>
              <a:r>
                <a:rPr lang="zh-CN" altLang="en-US" sz="1200" dirty="0">
                  <a:latin typeface="微软雅黑"/>
                  <a:ea typeface="微软雅黑"/>
                </a:rPr>
                <a:t>单击此处添加文本文字内容单击此处添加文本文字内容单击此处添加文本文字内容单击</a:t>
              </a:r>
            </a:p>
          </p:txBody>
        </p:sp>
        <p:sp>
          <p:nvSpPr>
            <p:cNvPr id="21" name="矩形 20"/>
            <p:cNvSpPr/>
            <p:nvPr/>
          </p:nvSpPr>
          <p:spPr>
            <a:xfrm>
              <a:off x="1089109" y="1264380"/>
              <a:ext cx="2031325" cy="369332"/>
            </a:xfrm>
            <a:prstGeom prst="rect">
              <a:avLst/>
            </a:prstGeom>
          </p:spPr>
          <p:txBody>
            <a:bodyPr wrap="none">
              <a:spAutoFit/>
            </a:bodyPr>
            <a:lstStyle/>
            <a:p>
              <a:pPr defTabSz="685511"/>
              <a:r>
                <a:rPr lang="zh-CN" altLang="en-US" b="1" dirty="0" smtClean="0">
                  <a:latin typeface="微软雅黑"/>
                  <a:ea typeface="微软雅黑"/>
                </a:rPr>
                <a:t>协调同事之间矛盾</a:t>
              </a:r>
              <a:endParaRPr lang="zh-CN" altLang="en-US" b="1" dirty="0">
                <a:latin typeface="微软雅黑"/>
                <a:ea typeface="微软雅黑"/>
              </a:endParaRPr>
            </a:p>
          </p:txBody>
        </p:sp>
      </p:grpSp>
      <p:grpSp>
        <p:nvGrpSpPr>
          <p:cNvPr id="22" name="组合 21"/>
          <p:cNvGrpSpPr/>
          <p:nvPr/>
        </p:nvGrpSpPr>
        <p:grpSpPr>
          <a:xfrm>
            <a:off x="2114948" y="3604127"/>
            <a:ext cx="2445249" cy="2123658"/>
            <a:chOff x="1071763" y="3311039"/>
            <a:chExt cx="2445249" cy="2123658"/>
          </a:xfrm>
        </p:grpSpPr>
        <p:sp>
          <p:nvSpPr>
            <p:cNvPr id="23" name="TextBox 77"/>
            <p:cNvSpPr>
              <a:spLocks noChangeArrowheads="1"/>
            </p:cNvSpPr>
            <p:nvPr/>
          </p:nvSpPr>
          <p:spPr bwMode="auto">
            <a:xfrm>
              <a:off x="1071763" y="3680371"/>
              <a:ext cx="2445249" cy="1754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defTabSz="685426">
                <a:lnSpc>
                  <a:spcPct val="150000"/>
                </a:lnSpc>
              </a:pPr>
              <a:r>
                <a:rPr lang="zh-CN" altLang="en-US" sz="1200" dirty="0">
                  <a:latin typeface="微软雅黑"/>
                  <a:ea typeface="微软雅黑"/>
                </a:rPr>
                <a:t>单击此处添加文本文字内容单击此处添加文本文字内容单击此处添加文本文字内容单</a:t>
              </a:r>
              <a:r>
                <a:rPr lang="zh-CN" altLang="en-US" sz="1200" dirty="0" smtClean="0">
                  <a:latin typeface="微软雅黑"/>
                  <a:ea typeface="微软雅黑"/>
                </a:rPr>
                <a:t>击亮亮图文旗舰店</a:t>
              </a:r>
              <a:r>
                <a:rPr lang="en-US" altLang="zh-CN" sz="1200" dirty="0" smtClean="0">
                  <a:latin typeface="微软雅黑"/>
                  <a:ea typeface="微软雅黑"/>
                </a:rPr>
                <a:t>https://liangliangtuwen.tmall.com</a:t>
              </a:r>
              <a:endParaRPr lang="zh-CN" altLang="en-US" sz="1200" dirty="0">
                <a:latin typeface="微软雅黑"/>
                <a:ea typeface="微软雅黑"/>
              </a:endParaRPr>
            </a:p>
          </p:txBody>
        </p:sp>
        <p:sp>
          <p:nvSpPr>
            <p:cNvPr id="24" name="矩形 23"/>
            <p:cNvSpPr/>
            <p:nvPr/>
          </p:nvSpPr>
          <p:spPr>
            <a:xfrm>
              <a:off x="1089109" y="3311039"/>
              <a:ext cx="2262158" cy="369332"/>
            </a:xfrm>
            <a:prstGeom prst="rect">
              <a:avLst/>
            </a:prstGeom>
          </p:spPr>
          <p:txBody>
            <a:bodyPr wrap="none">
              <a:spAutoFit/>
            </a:bodyPr>
            <a:lstStyle/>
            <a:p>
              <a:pPr defTabSz="685511"/>
              <a:r>
                <a:rPr lang="zh-CN" altLang="en-US" b="1" dirty="0" smtClean="0">
                  <a:latin typeface="微软雅黑"/>
                  <a:ea typeface="微软雅黑"/>
                </a:rPr>
                <a:t>协调工作上的不如意</a:t>
              </a:r>
              <a:endParaRPr lang="zh-CN" altLang="en-US" b="1" dirty="0">
                <a:latin typeface="微软雅黑"/>
                <a:ea typeface="微软雅黑"/>
              </a:endParaRPr>
            </a:p>
          </p:txBody>
        </p:sp>
      </p:grpSp>
      <p:grpSp>
        <p:nvGrpSpPr>
          <p:cNvPr id="25" name="组合 24"/>
          <p:cNvGrpSpPr/>
          <p:nvPr/>
        </p:nvGrpSpPr>
        <p:grpSpPr>
          <a:xfrm>
            <a:off x="7487936" y="2568478"/>
            <a:ext cx="2494114" cy="1292662"/>
            <a:chOff x="6178051" y="1475290"/>
            <a:chExt cx="2494114" cy="1292662"/>
          </a:xfrm>
        </p:grpSpPr>
        <p:sp>
          <p:nvSpPr>
            <p:cNvPr id="26" name="TextBox 77"/>
            <p:cNvSpPr>
              <a:spLocks noChangeArrowheads="1"/>
            </p:cNvSpPr>
            <p:nvPr/>
          </p:nvSpPr>
          <p:spPr bwMode="auto">
            <a:xfrm>
              <a:off x="6178051" y="1844622"/>
              <a:ext cx="2445249"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defTabSz="685426" fontAlgn="base">
                <a:lnSpc>
                  <a:spcPct val="150000"/>
                </a:lnSpc>
                <a:spcBef>
                  <a:spcPct val="0"/>
                </a:spcBef>
                <a:spcAft>
                  <a:spcPct val="0"/>
                </a:spcAft>
              </a:pPr>
              <a:r>
                <a:rPr lang="zh-CN" altLang="en-US" sz="1200" dirty="0">
                  <a:latin typeface="微软雅黑"/>
                  <a:ea typeface="微软雅黑"/>
                </a:rPr>
                <a:t>单击此处添加文本文字内容单击此处添加文本文字内容单击此处添加文本文字内容单击</a:t>
              </a:r>
            </a:p>
          </p:txBody>
        </p:sp>
        <p:sp>
          <p:nvSpPr>
            <p:cNvPr id="27" name="矩形 26"/>
            <p:cNvSpPr/>
            <p:nvPr/>
          </p:nvSpPr>
          <p:spPr>
            <a:xfrm>
              <a:off x="6179175" y="1475290"/>
              <a:ext cx="2492990" cy="369332"/>
            </a:xfrm>
            <a:prstGeom prst="rect">
              <a:avLst/>
            </a:prstGeom>
          </p:spPr>
          <p:txBody>
            <a:bodyPr wrap="none">
              <a:spAutoFit/>
            </a:bodyPr>
            <a:lstStyle/>
            <a:p>
              <a:pPr defTabSz="685511"/>
              <a:r>
                <a:rPr lang="zh-CN" altLang="en-US" b="1" dirty="0" smtClean="0">
                  <a:latin typeface="微软雅黑"/>
                  <a:ea typeface="微软雅黑"/>
                </a:rPr>
                <a:t>协调战略伙伴中的关系</a:t>
              </a:r>
              <a:endParaRPr lang="zh-CN" altLang="en-US" b="1" dirty="0">
                <a:latin typeface="微软雅黑"/>
                <a:ea typeface="微软雅黑"/>
              </a:endParaRPr>
            </a:p>
          </p:txBody>
        </p:sp>
      </p:grpSp>
      <p:sp>
        <p:nvSpPr>
          <p:cNvPr id="28" name="任意多边形 15"/>
          <p:cNvSpPr>
            <a:spLocks noChangeArrowheads="1"/>
          </p:cNvSpPr>
          <p:nvPr/>
        </p:nvSpPr>
        <p:spPr bwMode="auto">
          <a:xfrm rot="2535249">
            <a:off x="6073285" y="4027063"/>
            <a:ext cx="1607344" cy="1607344"/>
          </a:xfrm>
          <a:custGeom>
            <a:avLst/>
            <a:gdLst>
              <a:gd name="T0" fmla="*/ 0 w 3340100"/>
              <a:gd name="T1" fmla="*/ 0 h 3340100"/>
              <a:gd name="T2" fmla="*/ 3340100 w 3340100"/>
              <a:gd name="T3" fmla="*/ 3340100 h 3340100"/>
            </a:gdLst>
            <a:ahLst/>
            <a:cxnLst/>
            <a:rect l="T0" t="T1" r="T2" b="T3"/>
            <a:pathLst>
              <a:path w="3340100" h="3340100">
                <a:moveTo>
                  <a:pt x="1670050" y="498475"/>
                </a:moveTo>
                <a:cubicBezTo>
                  <a:pt x="1023007" y="498475"/>
                  <a:pt x="498475" y="1023007"/>
                  <a:pt x="498475" y="1670050"/>
                </a:cubicBezTo>
                <a:cubicBezTo>
                  <a:pt x="498475" y="2317093"/>
                  <a:pt x="1023007" y="2841625"/>
                  <a:pt x="1670050" y="2841625"/>
                </a:cubicBezTo>
                <a:cubicBezTo>
                  <a:pt x="2317093" y="2841625"/>
                  <a:pt x="2841625" y="2317093"/>
                  <a:pt x="2841625" y="1670050"/>
                </a:cubicBezTo>
                <a:cubicBezTo>
                  <a:pt x="2841625" y="1023007"/>
                  <a:pt x="2317093" y="498475"/>
                  <a:pt x="1670050" y="498475"/>
                </a:cubicBezTo>
                <a:close/>
                <a:moveTo>
                  <a:pt x="1670050" y="0"/>
                </a:moveTo>
                <a:lnTo>
                  <a:pt x="1753194" y="4199"/>
                </a:lnTo>
                <a:lnTo>
                  <a:pt x="1859784" y="196816"/>
                </a:lnTo>
                <a:lnTo>
                  <a:pt x="1975233" y="214435"/>
                </a:lnTo>
                <a:lnTo>
                  <a:pt x="2059006" y="235975"/>
                </a:lnTo>
                <a:lnTo>
                  <a:pt x="2231291" y="98733"/>
                </a:lnTo>
                <a:lnTo>
                  <a:pt x="2320109" y="131241"/>
                </a:lnTo>
                <a:lnTo>
                  <a:pt x="2384278" y="162153"/>
                </a:lnTo>
                <a:lnTo>
                  <a:pt x="2408748" y="378280"/>
                </a:lnTo>
                <a:lnTo>
                  <a:pt x="2508255" y="438732"/>
                </a:lnTo>
                <a:lnTo>
                  <a:pt x="2581052" y="493168"/>
                </a:lnTo>
                <a:lnTo>
                  <a:pt x="2789449" y="433248"/>
                </a:lnTo>
                <a:lnTo>
                  <a:pt x="2850954" y="489147"/>
                </a:lnTo>
                <a:lnTo>
                  <a:pt x="2906853" y="550651"/>
                </a:lnTo>
                <a:lnTo>
                  <a:pt x="2847600" y="756729"/>
                </a:lnTo>
                <a:lnTo>
                  <a:pt x="2910892" y="841369"/>
                </a:lnTo>
                <a:lnTo>
                  <a:pt x="2965835" y="931807"/>
                </a:lnTo>
                <a:lnTo>
                  <a:pt x="3177947" y="955822"/>
                </a:lnTo>
                <a:lnTo>
                  <a:pt x="3208859" y="1019991"/>
                </a:lnTo>
                <a:lnTo>
                  <a:pt x="3241367" y="1108809"/>
                </a:lnTo>
                <a:lnTo>
                  <a:pt x="3109474" y="1274380"/>
                </a:lnTo>
                <a:lnTo>
                  <a:pt x="3135189" y="1374392"/>
                </a:lnTo>
                <a:lnTo>
                  <a:pt x="3152100" y="1485194"/>
                </a:lnTo>
                <a:lnTo>
                  <a:pt x="3335902" y="1586906"/>
                </a:lnTo>
                <a:lnTo>
                  <a:pt x="3340100" y="1670050"/>
                </a:lnTo>
                <a:lnTo>
                  <a:pt x="3335902" y="1753194"/>
                </a:lnTo>
                <a:lnTo>
                  <a:pt x="3153687" y="1854028"/>
                </a:lnTo>
                <a:lnTo>
                  <a:pt x="3135189" y="1975233"/>
                </a:lnTo>
                <a:lnTo>
                  <a:pt x="3111325" y="2068045"/>
                </a:lnTo>
                <a:lnTo>
                  <a:pt x="3241367" y="2231291"/>
                </a:lnTo>
                <a:lnTo>
                  <a:pt x="3208859" y="2320109"/>
                </a:lnTo>
                <a:lnTo>
                  <a:pt x="3177947" y="2384278"/>
                </a:lnTo>
                <a:lnTo>
                  <a:pt x="2972048" y="2407590"/>
                </a:lnTo>
                <a:lnTo>
                  <a:pt x="2910892" y="2508255"/>
                </a:lnTo>
                <a:lnTo>
                  <a:pt x="2849578" y="2590250"/>
                </a:lnTo>
                <a:lnTo>
                  <a:pt x="2906853" y="2789449"/>
                </a:lnTo>
                <a:lnTo>
                  <a:pt x="2850954" y="2850954"/>
                </a:lnTo>
                <a:lnTo>
                  <a:pt x="2789449" y="2906853"/>
                </a:lnTo>
                <a:lnTo>
                  <a:pt x="2590250" y="2849578"/>
                </a:lnTo>
                <a:lnTo>
                  <a:pt x="2508255" y="2910892"/>
                </a:lnTo>
                <a:lnTo>
                  <a:pt x="2407590" y="2972048"/>
                </a:lnTo>
                <a:lnTo>
                  <a:pt x="2384278" y="3177947"/>
                </a:lnTo>
                <a:lnTo>
                  <a:pt x="2320109" y="3208859"/>
                </a:lnTo>
                <a:lnTo>
                  <a:pt x="2231291" y="3241367"/>
                </a:lnTo>
                <a:lnTo>
                  <a:pt x="2068045" y="3111325"/>
                </a:lnTo>
                <a:lnTo>
                  <a:pt x="1975233" y="3135189"/>
                </a:lnTo>
                <a:lnTo>
                  <a:pt x="1854028" y="3153687"/>
                </a:lnTo>
                <a:lnTo>
                  <a:pt x="1753194" y="3335902"/>
                </a:lnTo>
                <a:lnTo>
                  <a:pt x="1670050" y="3340100"/>
                </a:lnTo>
                <a:lnTo>
                  <a:pt x="1586906" y="3335902"/>
                </a:lnTo>
                <a:lnTo>
                  <a:pt x="1485194" y="3152100"/>
                </a:lnTo>
                <a:lnTo>
                  <a:pt x="1374392" y="3135189"/>
                </a:lnTo>
                <a:lnTo>
                  <a:pt x="1274380" y="3109474"/>
                </a:lnTo>
                <a:lnTo>
                  <a:pt x="1108809" y="3241367"/>
                </a:lnTo>
                <a:lnTo>
                  <a:pt x="1019991" y="3208859"/>
                </a:lnTo>
                <a:lnTo>
                  <a:pt x="955822" y="3177947"/>
                </a:lnTo>
                <a:lnTo>
                  <a:pt x="931807" y="2965835"/>
                </a:lnTo>
                <a:lnTo>
                  <a:pt x="841369" y="2910892"/>
                </a:lnTo>
                <a:lnTo>
                  <a:pt x="756729" y="2847600"/>
                </a:lnTo>
                <a:lnTo>
                  <a:pt x="550651" y="2906853"/>
                </a:lnTo>
                <a:lnTo>
                  <a:pt x="489147" y="2850954"/>
                </a:lnTo>
                <a:lnTo>
                  <a:pt x="433248" y="2789449"/>
                </a:lnTo>
                <a:lnTo>
                  <a:pt x="493168" y="2581052"/>
                </a:lnTo>
                <a:lnTo>
                  <a:pt x="438732" y="2508255"/>
                </a:lnTo>
                <a:lnTo>
                  <a:pt x="378280" y="2408748"/>
                </a:lnTo>
                <a:lnTo>
                  <a:pt x="162153" y="2384278"/>
                </a:lnTo>
                <a:lnTo>
                  <a:pt x="131241" y="2320109"/>
                </a:lnTo>
                <a:lnTo>
                  <a:pt x="98733" y="2231291"/>
                </a:lnTo>
                <a:lnTo>
                  <a:pt x="235976" y="2059006"/>
                </a:lnTo>
                <a:lnTo>
                  <a:pt x="214435" y="1975233"/>
                </a:lnTo>
                <a:lnTo>
                  <a:pt x="196816" y="1859784"/>
                </a:lnTo>
                <a:lnTo>
                  <a:pt x="4199" y="1753194"/>
                </a:lnTo>
                <a:lnTo>
                  <a:pt x="0" y="1670050"/>
                </a:lnTo>
                <a:lnTo>
                  <a:pt x="4199" y="1586906"/>
                </a:lnTo>
                <a:lnTo>
                  <a:pt x="198403" y="1479437"/>
                </a:lnTo>
                <a:lnTo>
                  <a:pt x="214435" y="1374392"/>
                </a:lnTo>
                <a:lnTo>
                  <a:pt x="237827" y="1283418"/>
                </a:lnTo>
                <a:lnTo>
                  <a:pt x="98733" y="1108809"/>
                </a:lnTo>
                <a:lnTo>
                  <a:pt x="131241" y="1019991"/>
                </a:lnTo>
                <a:lnTo>
                  <a:pt x="162153" y="955822"/>
                </a:lnTo>
                <a:lnTo>
                  <a:pt x="384493" y="930649"/>
                </a:lnTo>
                <a:lnTo>
                  <a:pt x="438732" y="841369"/>
                </a:lnTo>
                <a:lnTo>
                  <a:pt x="495146" y="765928"/>
                </a:lnTo>
                <a:lnTo>
                  <a:pt x="433248" y="550651"/>
                </a:lnTo>
                <a:lnTo>
                  <a:pt x="489147" y="489147"/>
                </a:lnTo>
                <a:lnTo>
                  <a:pt x="550651" y="433248"/>
                </a:lnTo>
                <a:lnTo>
                  <a:pt x="765928" y="495146"/>
                </a:lnTo>
                <a:lnTo>
                  <a:pt x="841369" y="438732"/>
                </a:lnTo>
                <a:lnTo>
                  <a:pt x="930649" y="384493"/>
                </a:lnTo>
                <a:lnTo>
                  <a:pt x="955822" y="162153"/>
                </a:lnTo>
                <a:lnTo>
                  <a:pt x="1019991" y="131241"/>
                </a:lnTo>
                <a:lnTo>
                  <a:pt x="1108809" y="98733"/>
                </a:lnTo>
                <a:lnTo>
                  <a:pt x="1283418" y="237827"/>
                </a:lnTo>
                <a:lnTo>
                  <a:pt x="1374392" y="214435"/>
                </a:lnTo>
                <a:lnTo>
                  <a:pt x="1479437" y="198403"/>
                </a:lnTo>
                <a:lnTo>
                  <a:pt x="1586906" y="4199"/>
                </a:lnTo>
                <a:close/>
              </a:path>
            </a:pathLst>
          </a:custGeom>
          <a:solidFill>
            <a:schemeClr val="bg2">
              <a:lumMod val="25000"/>
              <a:alpha val="83000"/>
            </a:schemeClr>
          </a:solidFill>
          <a:ln>
            <a:noFill/>
          </a:ln>
        </p:spPr>
        <p:txBody>
          <a:bodyPr lIns="68308" tIns="34284" rIns="68308" bIns="34284" anchor="ctr"/>
          <a:lstStyle/>
          <a:p>
            <a:pPr algn="ctr" defTabSz="682825"/>
            <a:endParaRPr lang="zh-CN" altLang="zh-CN" sz="1400">
              <a:latin typeface="宋体" panose="02010600030101010101" pitchFamily="2" charset="-122"/>
              <a:sym typeface="宋体" panose="02010600030101010101" pitchFamily="2" charset="-122"/>
            </a:endParaRPr>
          </a:p>
        </p:txBody>
      </p:sp>
      <p:sp>
        <p:nvSpPr>
          <p:cNvPr id="29" name="文本框 21"/>
          <p:cNvSpPr>
            <a:spLocks noChangeArrowheads="1"/>
          </p:cNvSpPr>
          <p:nvPr/>
        </p:nvSpPr>
        <p:spPr bwMode="auto">
          <a:xfrm>
            <a:off x="6543582" y="4542777"/>
            <a:ext cx="656034" cy="576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8308" tIns="34284" rIns="68308" bIns="34284">
            <a:spAutoFit/>
          </a:bodyPr>
          <a:lstStyle/>
          <a:p>
            <a:pPr defTabSz="682825"/>
            <a:r>
              <a:rPr lang="en-US" altLang="zh-CN" sz="3300" b="1" dirty="0" smtClean="0">
                <a:latin typeface="微软雅黑"/>
                <a:ea typeface="微软雅黑"/>
                <a:sym typeface="微软雅黑" panose="020B0503020204020204" pitchFamily="34" charset="-122"/>
              </a:rPr>
              <a:t>04</a:t>
            </a:r>
            <a:endParaRPr lang="zh-CN" altLang="en-US" sz="3300" b="1" dirty="0">
              <a:latin typeface="微软雅黑"/>
              <a:ea typeface="微软雅黑"/>
              <a:sym typeface="微软雅黑" panose="020B0503020204020204" pitchFamily="34" charset="-122"/>
            </a:endParaRPr>
          </a:p>
        </p:txBody>
      </p:sp>
      <p:grpSp>
        <p:nvGrpSpPr>
          <p:cNvPr id="30" name="组合 29"/>
          <p:cNvGrpSpPr/>
          <p:nvPr/>
        </p:nvGrpSpPr>
        <p:grpSpPr>
          <a:xfrm>
            <a:off x="7783410" y="4427107"/>
            <a:ext cx="2445249" cy="1292662"/>
            <a:chOff x="6178051" y="1475290"/>
            <a:chExt cx="2445249" cy="1292662"/>
          </a:xfrm>
        </p:grpSpPr>
        <p:sp>
          <p:nvSpPr>
            <p:cNvPr id="31" name="TextBox 77"/>
            <p:cNvSpPr>
              <a:spLocks noChangeArrowheads="1"/>
            </p:cNvSpPr>
            <p:nvPr/>
          </p:nvSpPr>
          <p:spPr bwMode="auto">
            <a:xfrm>
              <a:off x="6178051" y="1844622"/>
              <a:ext cx="2445249"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defTabSz="685426" fontAlgn="base">
                <a:lnSpc>
                  <a:spcPct val="150000"/>
                </a:lnSpc>
                <a:spcBef>
                  <a:spcPct val="0"/>
                </a:spcBef>
                <a:spcAft>
                  <a:spcPct val="0"/>
                </a:spcAft>
              </a:pPr>
              <a:r>
                <a:rPr lang="zh-CN" altLang="en-US" sz="1200" dirty="0">
                  <a:latin typeface="微软雅黑"/>
                  <a:ea typeface="微软雅黑"/>
                </a:rPr>
                <a:t>单击此处添加文本文字内容单击此处添加文本文字内容单击此处添加文本文字内容单击</a:t>
              </a:r>
            </a:p>
          </p:txBody>
        </p:sp>
        <p:sp>
          <p:nvSpPr>
            <p:cNvPr id="32" name="矩形 31"/>
            <p:cNvSpPr/>
            <p:nvPr/>
          </p:nvSpPr>
          <p:spPr>
            <a:xfrm>
              <a:off x="6179175" y="1475290"/>
              <a:ext cx="2262158" cy="369332"/>
            </a:xfrm>
            <a:prstGeom prst="rect">
              <a:avLst/>
            </a:prstGeom>
          </p:spPr>
          <p:txBody>
            <a:bodyPr wrap="none">
              <a:spAutoFit/>
            </a:bodyPr>
            <a:lstStyle/>
            <a:p>
              <a:pPr defTabSz="685511"/>
              <a:r>
                <a:rPr lang="zh-CN" altLang="en-US" b="1" dirty="0" smtClean="0">
                  <a:latin typeface="微软雅黑"/>
                  <a:ea typeface="微软雅黑"/>
                </a:rPr>
                <a:t>协调一切可协调的事</a:t>
              </a:r>
              <a:endParaRPr lang="zh-CN" altLang="en-US" b="1" dirty="0">
                <a:latin typeface="微软雅黑"/>
                <a:ea typeface="微软雅黑"/>
              </a:endParaRPr>
            </a:p>
          </p:txBody>
        </p:sp>
      </p:grpSp>
      <p:grpSp>
        <p:nvGrpSpPr>
          <p:cNvPr id="33" name="组合 32"/>
          <p:cNvGrpSpPr/>
          <p:nvPr/>
        </p:nvGrpSpPr>
        <p:grpSpPr>
          <a:xfrm>
            <a:off x="-1" y="199301"/>
            <a:ext cx="12192000" cy="562467"/>
            <a:chOff x="-1" y="199301"/>
            <a:chExt cx="12192000" cy="562467"/>
          </a:xfrm>
        </p:grpSpPr>
        <p:sp>
          <p:nvSpPr>
            <p:cNvPr id="34" name="矩形 40"/>
            <p:cNvSpPr>
              <a:spLocks noChangeArrowheads="1"/>
            </p:cNvSpPr>
            <p:nvPr/>
          </p:nvSpPr>
          <p:spPr bwMode="auto">
            <a:xfrm>
              <a:off x="1899138" y="199301"/>
              <a:ext cx="10292861" cy="562467"/>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a:endParaRPr lang="zh-CN" altLang="zh-CN">
                <a:solidFill>
                  <a:srgbClr val="FFFFFF"/>
                </a:solidFill>
                <a:latin typeface="宋体" pitchFamily="2" charset="-122"/>
                <a:sym typeface="宋体" pitchFamily="2" charset="-122"/>
              </a:endParaRPr>
            </a:p>
          </p:txBody>
        </p:sp>
        <p:sp>
          <p:nvSpPr>
            <p:cNvPr id="35" name="直接连接符 41"/>
            <p:cNvSpPr>
              <a:spLocks noChangeShapeType="1"/>
            </p:cNvSpPr>
            <p:nvPr/>
          </p:nvSpPr>
          <p:spPr bwMode="auto">
            <a:xfrm flipH="1">
              <a:off x="1164041" y="199301"/>
              <a:ext cx="223" cy="562467"/>
            </a:xfrm>
            <a:prstGeom prst="line">
              <a:avLst/>
            </a:prstGeom>
            <a:ln>
              <a:headEnd/>
              <a:tailEnd/>
            </a:ln>
            <a:extLst/>
          </p:spPr>
          <p:style>
            <a:lnRef idx="2">
              <a:schemeClr val="dk1"/>
            </a:lnRef>
            <a:fillRef idx="1">
              <a:schemeClr val="lt1"/>
            </a:fillRef>
            <a:effectRef idx="0">
              <a:schemeClr val="dk1"/>
            </a:effectRef>
            <a:fontRef idx="minor">
              <a:schemeClr val="dk1"/>
            </a:fontRef>
          </p:style>
          <p:txBody>
            <a:bodyPr/>
            <a:lstStyle/>
            <a:p>
              <a:endParaRPr lang="zh-CN" altLang="en-US"/>
            </a:p>
          </p:txBody>
        </p:sp>
        <p:sp>
          <p:nvSpPr>
            <p:cNvPr id="36" name="矩形 36"/>
            <p:cNvSpPr>
              <a:spLocks noChangeArrowheads="1"/>
            </p:cNvSpPr>
            <p:nvPr/>
          </p:nvSpPr>
          <p:spPr bwMode="auto">
            <a:xfrm>
              <a:off x="-1" y="199301"/>
              <a:ext cx="1098266" cy="562467"/>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a:endParaRPr lang="zh-CN" altLang="zh-CN">
                <a:solidFill>
                  <a:srgbClr val="FFFFFF"/>
                </a:solidFill>
                <a:latin typeface="宋体" pitchFamily="2" charset="-122"/>
                <a:sym typeface="宋体" pitchFamily="2" charset="-122"/>
              </a:endParaRPr>
            </a:p>
          </p:txBody>
        </p:sp>
        <p:sp>
          <p:nvSpPr>
            <p:cNvPr id="37" name="直接连接符 37"/>
            <p:cNvSpPr>
              <a:spLocks noChangeShapeType="1"/>
            </p:cNvSpPr>
            <p:nvPr/>
          </p:nvSpPr>
          <p:spPr bwMode="auto">
            <a:xfrm>
              <a:off x="1241697" y="199301"/>
              <a:ext cx="3" cy="562467"/>
            </a:xfrm>
            <a:prstGeom prst="line">
              <a:avLst/>
            </a:prstGeom>
            <a:ln>
              <a:headEnd/>
              <a:tailEnd/>
            </a:ln>
            <a:extLst/>
          </p:spPr>
          <p:style>
            <a:lnRef idx="2">
              <a:schemeClr val="dk1"/>
            </a:lnRef>
            <a:fillRef idx="1">
              <a:schemeClr val="lt1"/>
            </a:fillRef>
            <a:effectRef idx="0">
              <a:schemeClr val="dk1"/>
            </a:effectRef>
            <a:fontRef idx="minor">
              <a:schemeClr val="dk1"/>
            </a:fontRef>
          </p:style>
          <p:txBody>
            <a:bodyPr/>
            <a:lstStyle/>
            <a:p>
              <a:endParaRPr lang="zh-CN" altLang="en-US"/>
            </a:p>
          </p:txBody>
        </p:sp>
      </p:grpSp>
      <p:sp>
        <p:nvSpPr>
          <p:cNvPr id="38" name="矩形 3"/>
          <p:cNvSpPr>
            <a:spLocks noChangeArrowheads="1"/>
          </p:cNvSpPr>
          <p:nvPr/>
        </p:nvSpPr>
        <p:spPr bwMode="auto">
          <a:xfrm>
            <a:off x="6905454" y="188730"/>
            <a:ext cx="4355661" cy="5847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headEnd/>
                <a:tailEnd/>
              </a14:hiddenLine>
            </a:ext>
          </a:extLst>
        </p:spPr>
        <p:txBody>
          <a:bodyPr wrap="none" lIns="91431" tIns="45716" rIns="91431" bIns="45716">
            <a:spAutoFit/>
          </a:bodyPr>
          <a:lstStyle/>
          <a:p>
            <a:r>
              <a:rPr lang="zh-CN" altLang="en-US" sz="3200" b="1" dirty="0" smtClean="0">
                <a:latin typeface="微软雅黑" pitchFamily="34" charset="-122"/>
                <a:ea typeface="微软雅黑" pitchFamily="34" charset="-122"/>
                <a:sym typeface="Arial" pitchFamily="34" charset="0"/>
              </a:rPr>
              <a:t>胜任能力</a:t>
            </a:r>
            <a:r>
              <a:rPr lang="en-US" altLang="zh-CN" sz="3200" b="1" dirty="0" smtClean="0">
                <a:latin typeface="微软雅黑" pitchFamily="34" charset="-122"/>
                <a:ea typeface="微软雅黑" pitchFamily="34" charset="-122"/>
                <a:sym typeface="Arial" pitchFamily="34" charset="0"/>
              </a:rPr>
              <a:t>——</a:t>
            </a:r>
            <a:r>
              <a:rPr lang="zh-CN" altLang="en-US" sz="3200" b="1" dirty="0" smtClean="0">
                <a:latin typeface="微软雅黑" pitchFamily="34" charset="-122"/>
                <a:ea typeface="微软雅黑" pitchFamily="34" charset="-122"/>
                <a:sym typeface="Arial" pitchFamily="34" charset="0"/>
              </a:rPr>
              <a:t>协调能力</a:t>
            </a:r>
            <a:endParaRPr lang="zh-CN" altLang="en-US" sz="3200" b="1" dirty="0">
              <a:latin typeface="微软雅黑" pitchFamily="34" charset="-122"/>
              <a:ea typeface="微软雅黑" pitchFamily="34" charset="-122"/>
              <a:sym typeface="Arial" pitchFamily="34" charset="0"/>
            </a:endParaRPr>
          </a:p>
        </p:txBody>
      </p:sp>
      <p:sp>
        <p:nvSpPr>
          <p:cNvPr id="39" name="矩形 38"/>
          <p:cNvSpPr/>
          <p:nvPr/>
        </p:nvSpPr>
        <p:spPr>
          <a:xfrm>
            <a:off x="131157" y="236519"/>
            <a:ext cx="888384" cy="477054"/>
          </a:xfrm>
          <a:prstGeom prst="rect">
            <a:avLst/>
          </a:prstGeom>
        </p:spPr>
        <p:txBody>
          <a:bodyPr wrap="none">
            <a:spAutoFit/>
          </a:bodyPr>
          <a:lstStyle/>
          <a:p>
            <a:pPr algn="ctr"/>
            <a:r>
              <a:rPr lang="en-US" altLang="zh-CN" sz="25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icrosoft Yi Baiti" pitchFamily="66" charset="0"/>
                <a:ea typeface="Microsoft Yi Baiti" pitchFamily="66" charset="0"/>
              </a:rPr>
              <a:t>LOGO</a:t>
            </a:r>
            <a:endParaRPr lang="en-US" altLang="zh-CN" sz="25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icrosoft Yi Baiti" pitchFamily="66" charset="0"/>
              <a:ea typeface="Microsoft Yi Baiti" pitchFamily="66" charset="0"/>
            </a:endParaRPr>
          </a:p>
        </p:txBody>
      </p:sp>
    </p:spTree>
  </p:cSld>
  <p:clrMapOvr>
    <a:masterClrMapping/>
  </p:clrMapOvr>
  <mc:AlternateContent xmlns:mc="http://schemas.openxmlformats.org/markup-compatibility/2006">
    <mc:Choice xmlns:p14="http://schemas.microsoft.com/office/powerpoint/2010/main" xmlns="" Requires="p14">
      <p:transition p14:dur="10" advClick="0" advTm="0">
        <p:fade/>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inVertical)">
                                      <p:cBhvr>
                                        <p:cTn id="7" dur="500"/>
                                        <p:tgtEl>
                                          <p:spTgt spid="3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barn(inVertical)">
                                      <p:cBhvr>
                                        <p:cTn id="10" dur="500"/>
                                        <p:tgtEl>
                                          <p:spTgt spid="39"/>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p:cTn id="24" dur="500" fill="hold"/>
                                        <p:tgtEl>
                                          <p:spTgt spid="15"/>
                                        </p:tgtEl>
                                        <p:attrNameLst>
                                          <p:attrName>ppt_w</p:attrName>
                                        </p:attrNameLst>
                                      </p:cBhvr>
                                      <p:tavLst>
                                        <p:tav tm="0">
                                          <p:val>
                                            <p:fltVal val="0"/>
                                          </p:val>
                                        </p:tav>
                                        <p:tav tm="100000">
                                          <p:val>
                                            <p:strVal val="#ppt_w"/>
                                          </p:val>
                                        </p:tav>
                                      </p:tavLst>
                                    </p:anim>
                                    <p:anim calcmode="lin" valueType="num">
                                      <p:cBhvr>
                                        <p:cTn id="25" dur="500" fill="hold"/>
                                        <p:tgtEl>
                                          <p:spTgt spid="15"/>
                                        </p:tgtEl>
                                        <p:attrNameLst>
                                          <p:attrName>ppt_h</p:attrName>
                                        </p:attrNameLst>
                                      </p:cBhvr>
                                      <p:tavLst>
                                        <p:tav tm="0">
                                          <p:val>
                                            <p:fltVal val="0"/>
                                          </p:val>
                                        </p:tav>
                                        <p:tav tm="100000">
                                          <p:val>
                                            <p:strVal val="#ppt_h"/>
                                          </p:val>
                                        </p:tav>
                                      </p:tavLst>
                                    </p:anim>
                                    <p:animEffect transition="in" filter="fade">
                                      <p:cBhvr>
                                        <p:cTn id="26" dur="500"/>
                                        <p:tgtEl>
                                          <p:spTgt spid="15"/>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p:cTn id="29" dur="500" fill="hold"/>
                                        <p:tgtEl>
                                          <p:spTgt spid="16"/>
                                        </p:tgtEl>
                                        <p:attrNameLst>
                                          <p:attrName>ppt_w</p:attrName>
                                        </p:attrNameLst>
                                      </p:cBhvr>
                                      <p:tavLst>
                                        <p:tav tm="0">
                                          <p:val>
                                            <p:fltVal val="0"/>
                                          </p:val>
                                        </p:tav>
                                        <p:tav tm="100000">
                                          <p:val>
                                            <p:strVal val="#ppt_w"/>
                                          </p:val>
                                        </p:tav>
                                      </p:tavLst>
                                    </p:anim>
                                    <p:anim calcmode="lin" valueType="num">
                                      <p:cBhvr>
                                        <p:cTn id="30" dur="500" fill="hold"/>
                                        <p:tgtEl>
                                          <p:spTgt spid="16"/>
                                        </p:tgtEl>
                                        <p:attrNameLst>
                                          <p:attrName>ppt_h</p:attrName>
                                        </p:attrNameLst>
                                      </p:cBhvr>
                                      <p:tavLst>
                                        <p:tav tm="0">
                                          <p:val>
                                            <p:fltVal val="0"/>
                                          </p:val>
                                        </p:tav>
                                        <p:tav tm="100000">
                                          <p:val>
                                            <p:strVal val="#ppt_h"/>
                                          </p:val>
                                        </p:tav>
                                      </p:tavLst>
                                    </p:anim>
                                    <p:animEffect transition="in" filter="fade">
                                      <p:cBhvr>
                                        <p:cTn id="31" dur="500"/>
                                        <p:tgtEl>
                                          <p:spTgt spid="16"/>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p:cTn id="34" dur="500" fill="hold"/>
                                        <p:tgtEl>
                                          <p:spTgt spid="17"/>
                                        </p:tgtEl>
                                        <p:attrNameLst>
                                          <p:attrName>ppt_w</p:attrName>
                                        </p:attrNameLst>
                                      </p:cBhvr>
                                      <p:tavLst>
                                        <p:tav tm="0">
                                          <p:val>
                                            <p:fltVal val="0"/>
                                          </p:val>
                                        </p:tav>
                                        <p:tav tm="100000">
                                          <p:val>
                                            <p:strVal val="#ppt_w"/>
                                          </p:val>
                                        </p:tav>
                                      </p:tavLst>
                                    </p:anim>
                                    <p:anim calcmode="lin" valueType="num">
                                      <p:cBhvr>
                                        <p:cTn id="35" dur="500" fill="hold"/>
                                        <p:tgtEl>
                                          <p:spTgt spid="17"/>
                                        </p:tgtEl>
                                        <p:attrNameLst>
                                          <p:attrName>ppt_h</p:attrName>
                                        </p:attrNameLst>
                                      </p:cBhvr>
                                      <p:tavLst>
                                        <p:tav tm="0">
                                          <p:val>
                                            <p:fltVal val="0"/>
                                          </p:val>
                                        </p:tav>
                                        <p:tav tm="100000">
                                          <p:val>
                                            <p:strVal val="#ppt_h"/>
                                          </p:val>
                                        </p:tav>
                                      </p:tavLst>
                                    </p:anim>
                                    <p:animEffect transition="in" filter="fade">
                                      <p:cBhvr>
                                        <p:cTn id="36" dur="500"/>
                                        <p:tgtEl>
                                          <p:spTgt spid="17"/>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p:cTn id="39" dur="500" fill="hold"/>
                                        <p:tgtEl>
                                          <p:spTgt spid="18"/>
                                        </p:tgtEl>
                                        <p:attrNameLst>
                                          <p:attrName>ppt_w</p:attrName>
                                        </p:attrNameLst>
                                      </p:cBhvr>
                                      <p:tavLst>
                                        <p:tav tm="0">
                                          <p:val>
                                            <p:fltVal val="0"/>
                                          </p:val>
                                        </p:tav>
                                        <p:tav tm="100000">
                                          <p:val>
                                            <p:strVal val="#ppt_w"/>
                                          </p:val>
                                        </p:tav>
                                      </p:tavLst>
                                    </p:anim>
                                    <p:anim calcmode="lin" valueType="num">
                                      <p:cBhvr>
                                        <p:cTn id="40" dur="500" fill="hold"/>
                                        <p:tgtEl>
                                          <p:spTgt spid="18"/>
                                        </p:tgtEl>
                                        <p:attrNameLst>
                                          <p:attrName>ppt_h</p:attrName>
                                        </p:attrNameLst>
                                      </p:cBhvr>
                                      <p:tavLst>
                                        <p:tav tm="0">
                                          <p:val>
                                            <p:fltVal val="0"/>
                                          </p:val>
                                        </p:tav>
                                        <p:tav tm="100000">
                                          <p:val>
                                            <p:strVal val="#ppt_h"/>
                                          </p:val>
                                        </p:tav>
                                      </p:tavLst>
                                    </p:anim>
                                    <p:animEffect transition="in" filter="fade">
                                      <p:cBhvr>
                                        <p:cTn id="41" dur="500"/>
                                        <p:tgtEl>
                                          <p:spTgt spid="18"/>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 calcmode="lin" valueType="num">
                                      <p:cBhvr>
                                        <p:cTn id="44" dur="500" fill="hold"/>
                                        <p:tgtEl>
                                          <p:spTgt spid="28"/>
                                        </p:tgtEl>
                                        <p:attrNameLst>
                                          <p:attrName>ppt_w</p:attrName>
                                        </p:attrNameLst>
                                      </p:cBhvr>
                                      <p:tavLst>
                                        <p:tav tm="0">
                                          <p:val>
                                            <p:fltVal val="0"/>
                                          </p:val>
                                        </p:tav>
                                        <p:tav tm="100000">
                                          <p:val>
                                            <p:strVal val="#ppt_w"/>
                                          </p:val>
                                        </p:tav>
                                      </p:tavLst>
                                    </p:anim>
                                    <p:anim calcmode="lin" valueType="num">
                                      <p:cBhvr>
                                        <p:cTn id="45" dur="500" fill="hold"/>
                                        <p:tgtEl>
                                          <p:spTgt spid="28"/>
                                        </p:tgtEl>
                                        <p:attrNameLst>
                                          <p:attrName>ppt_h</p:attrName>
                                        </p:attrNameLst>
                                      </p:cBhvr>
                                      <p:tavLst>
                                        <p:tav tm="0">
                                          <p:val>
                                            <p:fltVal val="0"/>
                                          </p:val>
                                        </p:tav>
                                        <p:tav tm="100000">
                                          <p:val>
                                            <p:strVal val="#ppt_h"/>
                                          </p:val>
                                        </p:tav>
                                      </p:tavLst>
                                    </p:anim>
                                    <p:animEffect transition="in" filter="fade">
                                      <p:cBhvr>
                                        <p:cTn id="46" dur="500"/>
                                        <p:tgtEl>
                                          <p:spTgt spid="28"/>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 calcmode="lin" valueType="num">
                                      <p:cBhvr>
                                        <p:cTn id="49" dur="500" fill="hold"/>
                                        <p:tgtEl>
                                          <p:spTgt spid="29"/>
                                        </p:tgtEl>
                                        <p:attrNameLst>
                                          <p:attrName>ppt_w</p:attrName>
                                        </p:attrNameLst>
                                      </p:cBhvr>
                                      <p:tavLst>
                                        <p:tav tm="0">
                                          <p:val>
                                            <p:fltVal val="0"/>
                                          </p:val>
                                        </p:tav>
                                        <p:tav tm="100000">
                                          <p:val>
                                            <p:strVal val="#ppt_w"/>
                                          </p:val>
                                        </p:tav>
                                      </p:tavLst>
                                    </p:anim>
                                    <p:anim calcmode="lin" valueType="num">
                                      <p:cBhvr>
                                        <p:cTn id="50" dur="500" fill="hold"/>
                                        <p:tgtEl>
                                          <p:spTgt spid="29"/>
                                        </p:tgtEl>
                                        <p:attrNameLst>
                                          <p:attrName>ppt_h</p:attrName>
                                        </p:attrNameLst>
                                      </p:cBhvr>
                                      <p:tavLst>
                                        <p:tav tm="0">
                                          <p:val>
                                            <p:fltVal val="0"/>
                                          </p:val>
                                        </p:tav>
                                        <p:tav tm="100000">
                                          <p:val>
                                            <p:strVal val="#ppt_h"/>
                                          </p:val>
                                        </p:tav>
                                      </p:tavLst>
                                    </p:anim>
                                    <p:animEffect transition="in" filter="fade">
                                      <p:cBhvr>
                                        <p:cTn id="51" dur="500"/>
                                        <p:tgtEl>
                                          <p:spTgt spid="29"/>
                                        </p:tgtEl>
                                      </p:cBhvr>
                                    </p:animEffect>
                                  </p:childTnLst>
                                </p:cTn>
                              </p:par>
                            </p:childTnLst>
                          </p:cTn>
                        </p:par>
                        <p:par>
                          <p:cTn id="52" fill="hold">
                            <p:stCondLst>
                              <p:cond delay="1000"/>
                            </p:stCondLst>
                            <p:childTnLst>
                              <p:par>
                                <p:cTn id="53" presetID="8" presetClass="emph" presetSubtype="0" fill="hold" grpId="1" nodeType="afterEffect">
                                  <p:stCondLst>
                                    <p:cond delay="0"/>
                                  </p:stCondLst>
                                  <p:childTnLst>
                                    <p:animRot by="21600000">
                                      <p:cBhvr>
                                        <p:cTn id="54" dur="2000" fill="hold"/>
                                        <p:tgtEl>
                                          <p:spTgt spid="13"/>
                                        </p:tgtEl>
                                        <p:attrNameLst>
                                          <p:attrName>r</p:attrName>
                                        </p:attrNameLst>
                                      </p:cBhvr>
                                    </p:animRot>
                                  </p:childTnLst>
                                </p:cTn>
                              </p:par>
                              <p:par>
                                <p:cTn id="55" presetID="8" presetClass="emph" presetSubtype="0" fill="hold" grpId="1" nodeType="withEffect">
                                  <p:stCondLst>
                                    <p:cond delay="0"/>
                                  </p:stCondLst>
                                  <p:childTnLst>
                                    <p:animRot by="21600000">
                                      <p:cBhvr>
                                        <p:cTn id="56" dur="2000" fill="hold"/>
                                        <p:tgtEl>
                                          <p:spTgt spid="15"/>
                                        </p:tgtEl>
                                        <p:attrNameLst>
                                          <p:attrName>r</p:attrName>
                                        </p:attrNameLst>
                                      </p:cBhvr>
                                    </p:animRot>
                                  </p:childTnLst>
                                </p:cTn>
                              </p:par>
                              <p:par>
                                <p:cTn id="57" presetID="8" presetClass="emph" presetSubtype="0" fill="hold" grpId="1" nodeType="withEffect">
                                  <p:stCondLst>
                                    <p:cond delay="0"/>
                                  </p:stCondLst>
                                  <p:childTnLst>
                                    <p:animRot by="21600000">
                                      <p:cBhvr>
                                        <p:cTn id="58" dur="2000" fill="hold"/>
                                        <p:tgtEl>
                                          <p:spTgt spid="17"/>
                                        </p:tgtEl>
                                        <p:attrNameLst>
                                          <p:attrName>r</p:attrName>
                                        </p:attrNameLst>
                                      </p:cBhvr>
                                    </p:animRot>
                                  </p:childTnLst>
                                </p:cTn>
                              </p:par>
                              <p:par>
                                <p:cTn id="59" presetID="8" presetClass="emph" presetSubtype="0" fill="hold" grpId="1" nodeType="withEffect">
                                  <p:stCondLst>
                                    <p:cond delay="0"/>
                                  </p:stCondLst>
                                  <p:childTnLst>
                                    <p:animRot by="21600000">
                                      <p:cBhvr>
                                        <p:cTn id="60" dur="2000" fill="hold"/>
                                        <p:tgtEl>
                                          <p:spTgt spid="28"/>
                                        </p:tgtEl>
                                        <p:attrNameLst>
                                          <p:attrName>r</p:attrName>
                                        </p:attrNameLst>
                                      </p:cBhvr>
                                    </p:animRot>
                                  </p:childTnLst>
                                </p:cTn>
                              </p:par>
                            </p:childTnLst>
                          </p:cTn>
                        </p:par>
                        <p:par>
                          <p:cTn id="61" fill="hold">
                            <p:stCondLst>
                              <p:cond delay="3000"/>
                            </p:stCondLst>
                            <p:childTnLst>
                              <p:par>
                                <p:cTn id="62" presetID="12" presetClass="entr" presetSubtype="2" fill="hold" nodeType="afterEffect">
                                  <p:stCondLst>
                                    <p:cond delay="0"/>
                                  </p:stCondLst>
                                  <p:childTnLst>
                                    <p:set>
                                      <p:cBhvr>
                                        <p:cTn id="63" dur="1" fill="hold">
                                          <p:stCondLst>
                                            <p:cond delay="0"/>
                                          </p:stCondLst>
                                        </p:cTn>
                                        <p:tgtEl>
                                          <p:spTgt spid="19"/>
                                        </p:tgtEl>
                                        <p:attrNameLst>
                                          <p:attrName>style.visibility</p:attrName>
                                        </p:attrNameLst>
                                      </p:cBhvr>
                                      <p:to>
                                        <p:strVal val="visible"/>
                                      </p:to>
                                    </p:set>
                                    <p:anim calcmode="lin" valueType="num">
                                      <p:cBhvr additive="base">
                                        <p:cTn id="64" dur="500"/>
                                        <p:tgtEl>
                                          <p:spTgt spid="19"/>
                                        </p:tgtEl>
                                        <p:attrNameLst>
                                          <p:attrName>ppt_x</p:attrName>
                                        </p:attrNameLst>
                                      </p:cBhvr>
                                      <p:tavLst>
                                        <p:tav tm="0">
                                          <p:val>
                                            <p:strVal val="#ppt_x+#ppt_w*1.125000"/>
                                          </p:val>
                                        </p:tav>
                                        <p:tav tm="100000">
                                          <p:val>
                                            <p:strVal val="#ppt_x"/>
                                          </p:val>
                                        </p:tav>
                                      </p:tavLst>
                                    </p:anim>
                                    <p:animEffect transition="in" filter="wipe(left)">
                                      <p:cBhvr>
                                        <p:cTn id="65" dur="500"/>
                                        <p:tgtEl>
                                          <p:spTgt spid="19"/>
                                        </p:tgtEl>
                                      </p:cBhvr>
                                    </p:animEffect>
                                  </p:childTnLst>
                                </p:cTn>
                              </p:par>
                              <p:par>
                                <p:cTn id="66" presetID="12" presetClass="entr" presetSubtype="2" fill="hold" nodeType="withEffect">
                                  <p:stCondLst>
                                    <p:cond delay="0"/>
                                  </p:stCondLst>
                                  <p:childTnLst>
                                    <p:set>
                                      <p:cBhvr>
                                        <p:cTn id="67" dur="1" fill="hold">
                                          <p:stCondLst>
                                            <p:cond delay="0"/>
                                          </p:stCondLst>
                                        </p:cTn>
                                        <p:tgtEl>
                                          <p:spTgt spid="22"/>
                                        </p:tgtEl>
                                        <p:attrNameLst>
                                          <p:attrName>style.visibility</p:attrName>
                                        </p:attrNameLst>
                                      </p:cBhvr>
                                      <p:to>
                                        <p:strVal val="visible"/>
                                      </p:to>
                                    </p:set>
                                    <p:anim calcmode="lin" valueType="num">
                                      <p:cBhvr additive="base">
                                        <p:cTn id="68" dur="500"/>
                                        <p:tgtEl>
                                          <p:spTgt spid="22"/>
                                        </p:tgtEl>
                                        <p:attrNameLst>
                                          <p:attrName>ppt_x</p:attrName>
                                        </p:attrNameLst>
                                      </p:cBhvr>
                                      <p:tavLst>
                                        <p:tav tm="0">
                                          <p:val>
                                            <p:strVal val="#ppt_x+#ppt_w*1.125000"/>
                                          </p:val>
                                        </p:tav>
                                        <p:tav tm="100000">
                                          <p:val>
                                            <p:strVal val="#ppt_x"/>
                                          </p:val>
                                        </p:tav>
                                      </p:tavLst>
                                    </p:anim>
                                    <p:animEffect transition="in" filter="wipe(left)">
                                      <p:cBhvr>
                                        <p:cTn id="69" dur="500"/>
                                        <p:tgtEl>
                                          <p:spTgt spid="22"/>
                                        </p:tgtEl>
                                      </p:cBhvr>
                                    </p:animEffect>
                                  </p:childTnLst>
                                </p:cTn>
                              </p:par>
                              <p:par>
                                <p:cTn id="70" presetID="12" presetClass="entr" presetSubtype="8" fill="hold" nodeType="withEffect">
                                  <p:stCondLst>
                                    <p:cond delay="0"/>
                                  </p:stCondLst>
                                  <p:childTnLst>
                                    <p:set>
                                      <p:cBhvr>
                                        <p:cTn id="71" dur="1" fill="hold">
                                          <p:stCondLst>
                                            <p:cond delay="0"/>
                                          </p:stCondLst>
                                        </p:cTn>
                                        <p:tgtEl>
                                          <p:spTgt spid="25"/>
                                        </p:tgtEl>
                                        <p:attrNameLst>
                                          <p:attrName>style.visibility</p:attrName>
                                        </p:attrNameLst>
                                      </p:cBhvr>
                                      <p:to>
                                        <p:strVal val="visible"/>
                                      </p:to>
                                    </p:set>
                                    <p:anim calcmode="lin" valueType="num">
                                      <p:cBhvr additive="base">
                                        <p:cTn id="72" dur="500"/>
                                        <p:tgtEl>
                                          <p:spTgt spid="25"/>
                                        </p:tgtEl>
                                        <p:attrNameLst>
                                          <p:attrName>ppt_x</p:attrName>
                                        </p:attrNameLst>
                                      </p:cBhvr>
                                      <p:tavLst>
                                        <p:tav tm="0">
                                          <p:val>
                                            <p:strVal val="#ppt_x-#ppt_w*1.125000"/>
                                          </p:val>
                                        </p:tav>
                                        <p:tav tm="100000">
                                          <p:val>
                                            <p:strVal val="#ppt_x"/>
                                          </p:val>
                                        </p:tav>
                                      </p:tavLst>
                                    </p:anim>
                                    <p:animEffect transition="in" filter="wipe(right)">
                                      <p:cBhvr>
                                        <p:cTn id="73" dur="500"/>
                                        <p:tgtEl>
                                          <p:spTgt spid="25"/>
                                        </p:tgtEl>
                                      </p:cBhvr>
                                    </p:animEffect>
                                  </p:childTnLst>
                                </p:cTn>
                              </p:par>
                              <p:par>
                                <p:cTn id="74" presetID="12" presetClass="entr" presetSubtype="8" fill="hold" nodeType="withEffect">
                                  <p:stCondLst>
                                    <p:cond delay="0"/>
                                  </p:stCondLst>
                                  <p:childTnLst>
                                    <p:set>
                                      <p:cBhvr>
                                        <p:cTn id="75" dur="1" fill="hold">
                                          <p:stCondLst>
                                            <p:cond delay="0"/>
                                          </p:stCondLst>
                                        </p:cTn>
                                        <p:tgtEl>
                                          <p:spTgt spid="30"/>
                                        </p:tgtEl>
                                        <p:attrNameLst>
                                          <p:attrName>style.visibility</p:attrName>
                                        </p:attrNameLst>
                                      </p:cBhvr>
                                      <p:to>
                                        <p:strVal val="visible"/>
                                      </p:to>
                                    </p:set>
                                    <p:anim calcmode="lin" valueType="num">
                                      <p:cBhvr additive="base">
                                        <p:cTn id="76" dur="500"/>
                                        <p:tgtEl>
                                          <p:spTgt spid="30"/>
                                        </p:tgtEl>
                                        <p:attrNameLst>
                                          <p:attrName>ppt_x</p:attrName>
                                        </p:attrNameLst>
                                      </p:cBhvr>
                                      <p:tavLst>
                                        <p:tav tm="0">
                                          <p:val>
                                            <p:strVal val="#ppt_x-#ppt_w*1.125000"/>
                                          </p:val>
                                        </p:tav>
                                        <p:tav tm="100000">
                                          <p:val>
                                            <p:strVal val="#ppt_x"/>
                                          </p:val>
                                        </p:tav>
                                      </p:tavLst>
                                    </p:anim>
                                    <p:animEffect transition="in" filter="wipe(right)">
                                      <p:cBhvr>
                                        <p:cTn id="77" dur="500"/>
                                        <p:tgtEl>
                                          <p:spTgt spid="30"/>
                                        </p:tgtEl>
                                      </p:cBhvr>
                                    </p:animEffect>
                                  </p:childTnLst>
                                </p:cTn>
                              </p:par>
                              <p:par>
                                <p:cTn id="78" presetID="16" presetClass="entr" presetSubtype="21" fill="hold" grpId="0" nodeType="with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barn(inVertical)">
                                      <p:cBhvr>
                                        <p:cTn id="8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p:bldP spid="15" grpId="0" animBg="1"/>
      <p:bldP spid="15" grpId="1" animBg="1"/>
      <p:bldP spid="16" grpId="0"/>
      <p:bldP spid="17" grpId="0" animBg="1"/>
      <p:bldP spid="17" grpId="1" animBg="1"/>
      <p:bldP spid="18" grpId="0"/>
      <p:bldP spid="28" grpId="0" animBg="1"/>
      <p:bldP spid="28" grpId="1" animBg="1"/>
      <p:bldP spid="29" grpId="0"/>
      <p:bldP spid="38" grpId="0"/>
      <p:bldP spid="3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燕尾形 52"/>
          <p:cNvSpPr>
            <a:spLocks noChangeArrowheads="1"/>
          </p:cNvSpPr>
          <p:nvPr/>
        </p:nvSpPr>
        <p:spPr bwMode="auto">
          <a:xfrm>
            <a:off x="5711825" y="2678559"/>
            <a:ext cx="322263" cy="290513"/>
          </a:xfrm>
          <a:prstGeom prst="chevron">
            <a:avLst>
              <a:gd name="adj" fmla="val 55464"/>
            </a:avLst>
          </a:prstGeom>
          <a:solidFill>
            <a:schemeClr val="bg1"/>
          </a:solidFill>
          <a:ln>
            <a:noFill/>
          </a:ln>
          <a:extLst>
            <a:ext uri="{91240B29-F687-4F45-9708-019B960494DF}">
              <a14:hiddenLine xmlns:a14="http://schemas.microsoft.com/office/drawing/2010/main" xmlns="" w="12700" algn="ctr">
                <a:solidFill>
                  <a:srgbClr val="000000"/>
                </a:solidFill>
                <a:miter lim="800000"/>
                <a:headEnd/>
                <a:tailEnd/>
              </a14:hiddenLine>
            </a:ext>
          </a:extLst>
        </p:spPr>
        <p:txBody>
          <a:bodyPr vert="horz" wrap="square" lIns="68544" tIns="34283" rIns="68544" bIns="34283"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17" name="组合 16"/>
          <p:cNvGrpSpPr/>
          <p:nvPr>
            <p:custDataLst>
              <p:tags r:id="rId1"/>
            </p:custDataLst>
          </p:nvPr>
        </p:nvGrpSpPr>
        <p:grpSpPr>
          <a:xfrm>
            <a:off x="2333625" y="2735263"/>
            <a:ext cx="1351888" cy="1098550"/>
            <a:chOff x="2333625" y="2735263"/>
            <a:chExt cx="1351888" cy="1098550"/>
          </a:xfrm>
        </p:grpSpPr>
        <p:sp>
          <p:nvSpPr>
            <p:cNvPr id="18" name="矩形 29"/>
            <p:cNvSpPr>
              <a:spLocks noChangeArrowheads="1"/>
            </p:cNvSpPr>
            <p:nvPr/>
          </p:nvSpPr>
          <p:spPr bwMode="auto">
            <a:xfrm>
              <a:off x="2333625" y="2735263"/>
              <a:ext cx="1350963" cy="701675"/>
            </a:xfrm>
            <a:prstGeom prst="rect">
              <a:avLst/>
            </a:prstGeom>
            <a:ln>
              <a:solidFill>
                <a:srgbClr val="C00000"/>
              </a:solidFill>
            </a:ln>
            <a:extLst/>
          </p:spPr>
          <p:style>
            <a:lnRef idx="2">
              <a:schemeClr val="dk1"/>
            </a:lnRef>
            <a:fillRef idx="1">
              <a:schemeClr val="lt1"/>
            </a:fillRef>
            <a:effectRef idx="0">
              <a:schemeClr val="dk1"/>
            </a:effectRef>
            <a:fontRef idx="minor">
              <a:schemeClr val="dk1"/>
            </a:fontRef>
          </p:style>
          <p:txBody>
            <a:bodyPr vert="horz" wrap="none" lIns="91428" tIns="45714" rIns="91428" bIns="45714"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4000" b="1" i="0" u="none" strike="noStrike" cap="none" normalizeH="0" baseline="0" dirty="0" smtClean="0">
                  <a:ln>
                    <a:noFill/>
                  </a:ln>
                  <a:solidFill>
                    <a:srgbClr val="C00000"/>
                  </a:solidFill>
                  <a:effectLst/>
                  <a:latin typeface="微软雅黑" pitchFamily="34" charset="-122"/>
                  <a:ea typeface="微软雅黑" pitchFamily="34" charset="-122"/>
                  <a:cs typeface="宋体" pitchFamily="2" charset="-122"/>
                </a:rPr>
                <a:t>目 录</a:t>
              </a:r>
              <a:endParaRPr kumimoji="0" lang="zh-CN" altLang="zh-CN" sz="1800" b="0" i="0" u="none" strike="noStrike" cap="none" normalizeH="0" baseline="0" dirty="0" smtClean="0">
                <a:ln>
                  <a:noFill/>
                </a:ln>
                <a:solidFill>
                  <a:srgbClr val="C00000"/>
                </a:solidFill>
                <a:effectLst/>
                <a:cs typeface="宋体" pitchFamily="2" charset="-122"/>
              </a:endParaRPr>
            </a:p>
          </p:txBody>
        </p:sp>
        <p:sp>
          <p:nvSpPr>
            <p:cNvPr id="19" name="矩形 27"/>
            <p:cNvSpPr>
              <a:spLocks noChangeArrowheads="1"/>
            </p:cNvSpPr>
            <p:nvPr/>
          </p:nvSpPr>
          <p:spPr bwMode="auto">
            <a:xfrm>
              <a:off x="2339313" y="3433763"/>
              <a:ext cx="1346200" cy="400050"/>
            </a:xfrm>
            <a:prstGeom prst="rect">
              <a:avLst/>
            </a:prstGeom>
            <a:ln>
              <a:solidFill>
                <a:srgbClr val="C00000"/>
              </a:solidFill>
            </a:ln>
            <a:extLst/>
          </p:spPr>
          <p:style>
            <a:lnRef idx="2">
              <a:schemeClr val="dk1"/>
            </a:lnRef>
            <a:fillRef idx="1">
              <a:schemeClr val="lt1"/>
            </a:fillRef>
            <a:effectRef idx="0">
              <a:schemeClr val="dk1"/>
            </a:effectRef>
            <a:fontRef idx="minor">
              <a:schemeClr val="dk1"/>
            </a:fontRef>
          </p:style>
          <p:txBody>
            <a:bodyPr vert="horz" wrap="none" lIns="91428" tIns="45714" rIns="91428" bIns="45714"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C00000"/>
                  </a:solidFill>
                  <a:effectLst/>
                  <a:latin typeface="微软雅黑" pitchFamily="34" charset="-122"/>
                  <a:ea typeface="宋体" pitchFamily="2" charset="-122"/>
                  <a:cs typeface="宋体" pitchFamily="2" charset="-122"/>
                </a:rPr>
                <a:t>Contents</a:t>
              </a:r>
              <a:endParaRPr kumimoji="0" lang="zh-CN" altLang="zh-CN" sz="1800" b="0" i="0" u="none" strike="noStrike" cap="none" normalizeH="0" baseline="0" dirty="0" smtClean="0">
                <a:ln>
                  <a:noFill/>
                </a:ln>
                <a:solidFill>
                  <a:srgbClr val="C00000"/>
                </a:solidFill>
                <a:effectLst/>
                <a:ea typeface="宋体" pitchFamily="2" charset="-122"/>
                <a:cs typeface="宋体" pitchFamily="2" charset="-122"/>
              </a:endParaRPr>
            </a:p>
          </p:txBody>
        </p:sp>
      </p:grpSp>
      <p:sp>
        <p:nvSpPr>
          <p:cNvPr id="20" name="矩形 3"/>
          <p:cNvSpPr>
            <a:spLocks noChangeArrowheads="1"/>
          </p:cNvSpPr>
          <p:nvPr/>
        </p:nvSpPr>
        <p:spPr bwMode="auto">
          <a:xfrm>
            <a:off x="5375275" y="1512888"/>
            <a:ext cx="4175125" cy="687387"/>
          </a:xfrm>
          <a:prstGeom prst="rect">
            <a:avLst/>
          </a:prstGeom>
          <a:ln/>
        </p:spPr>
        <p:style>
          <a:lnRef idx="2">
            <a:schemeClr val="dk1"/>
          </a:lnRef>
          <a:fillRef idx="1">
            <a:schemeClr val="lt1"/>
          </a:fillRef>
          <a:effectRef idx="0">
            <a:schemeClr val="dk1"/>
          </a:effectRef>
          <a:fontRef idx="minor">
            <a:schemeClr val="dk1"/>
          </a:fontRef>
        </p:style>
        <p:txBody>
          <a:bodyPr vert="horz" wrap="square" lIns="91428" tIns="45714" rIns="91428" bIns="45714"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21" name="矩形 3"/>
          <p:cNvSpPr>
            <a:spLocks noChangeArrowheads="1"/>
          </p:cNvSpPr>
          <p:nvPr/>
        </p:nvSpPr>
        <p:spPr bwMode="auto">
          <a:xfrm>
            <a:off x="5375275" y="2457450"/>
            <a:ext cx="4175125" cy="687388"/>
          </a:xfrm>
          <a:prstGeom prst="rect">
            <a:avLst/>
          </a:prstGeom>
          <a:ln/>
        </p:spPr>
        <p:style>
          <a:lnRef idx="2">
            <a:schemeClr val="dk1"/>
          </a:lnRef>
          <a:fillRef idx="1">
            <a:schemeClr val="lt1"/>
          </a:fillRef>
          <a:effectRef idx="0">
            <a:schemeClr val="dk1"/>
          </a:effectRef>
          <a:fontRef idx="minor">
            <a:schemeClr val="dk1"/>
          </a:fontRef>
        </p:style>
        <p:txBody>
          <a:bodyPr vert="horz" wrap="square" lIns="91428" tIns="45714" rIns="91428" bIns="45714"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22" name="矩形 21"/>
          <p:cNvSpPr>
            <a:spLocks noChangeArrowheads="1"/>
          </p:cNvSpPr>
          <p:nvPr/>
        </p:nvSpPr>
        <p:spPr bwMode="auto">
          <a:xfrm>
            <a:off x="5375275" y="3409950"/>
            <a:ext cx="4175125" cy="687388"/>
          </a:xfrm>
          <a:prstGeom prst="rect">
            <a:avLst/>
          </a:prstGeom>
          <a:ln/>
        </p:spPr>
        <p:style>
          <a:lnRef idx="2">
            <a:schemeClr val="dk1"/>
          </a:lnRef>
          <a:fillRef idx="1">
            <a:schemeClr val="lt1"/>
          </a:fillRef>
          <a:effectRef idx="0">
            <a:schemeClr val="dk1"/>
          </a:effectRef>
          <a:fontRef idx="minor">
            <a:schemeClr val="dk1"/>
          </a:fontRef>
        </p:style>
        <p:txBody>
          <a:bodyPr vert="horz" wrap="square" lIns="91428" tIns="45714" rIns="91428" bIns="45714"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23" name="矩形 3"/>
          <p:cNvSpPr>
            <a:spLocks noChangeArrowheads="1"/>
          </p:cNvSpPr>
          <p:nvPr/>
        </p:nvSpPr>
        <p:spPr bwMode="auto">
          <a:xfrm>
            <a:off x="5375275" y="4371975"/>
            <a:ext cx="4175125" cy="687388"/>
          </a:xfrm>
          <a:prstGeom prst="rect">
            <a:avLst/>
          </a:prstGeom>
          <a:ln/>
        </p:spPr>
        <p:style>
          <a:lnRef idx="2">
            <a:schemeClr val="dk1"/>
          </a:lnRef>
          <a:fillRef idx="1">
            <a:schemeClr val="lt1"/>
          </a:fillRef>
          <a:effectRef idx="0">
            <a:schemeClr val="dk1"/>
          </a:effectRef>
          <a:fontRef idx="minor">
            <a:schemeClr val="dk1"/>
          </a:fontRef>
        </p:style>
        <p:txBody>
          <a:bodyPr vert="horz" wrap="square" lIns="91428" tIns="45714" rIns="91428" bIns="45714"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24" name="Copyright Notice"/>
          <p:cNvSpPr>
            <a:spLocks/>
          </p:cNvSpPr>
          <p:nvPr/>
        </p:nvSpPr>
        <p:spPr bwMode="auto">
          <a:xfrm>
            <a:off x="6330993" y="3530600"/>
            <a:ext cx="1955714" cy="4184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lgn="ctr">
                <a:solidFill>
                  <a:srgbClr val="000000"/>
                </a:solidFill>
                <a:miter lim="800000"/>
                <a:headEnd/>
                <a:tailEnd/>
              </a14:hiddenLine>
            </a:ext>
          </a:extLst>
        </p:spPr>
        <p:txBody>
          <a:bodyPr vert="horz" wrap="none" lIns="54000" tIns="24300" rIns="54000" bIns="2430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dirty="0" smtClean="0">
                <a:ln>
                  <a:noFill/>
                </a:ln>
                <a:effectLst/>
                <a:latin typeface="微软雅黑" pitchFamily="34" charset="-122"/>
                <a:ea typeface="微软雅黑" pitchFamily="34" charset="-122"/>
                <a:cs typeface="宋体" pitchFamily="2" charset="-122"/>
              </a:rPr>
              <a:t>三、</a:t>
            </a:r>
            <a:r>
              <a:rPr kumimoji="0" lang="zh-CN" altLang="en-US" sz="2400" b="1" i="0" u="none" strike="noStrike" cap="none" normalizeH="0" baseline="0" dirty="0" smtClean="0">
                <a:ln>
                  <a:noFill/>
                </a:ln>
                <a:effectLst/>
                <a:latin typeface="微软雅黑" pitchFamily="34" charset="-122"/>
                <a:ea typeface="微软雅黑" pitchFamily="34" charset="-122"/>
                <a:cs typeface="宋体" pitchFamily="2" charset="-122"/>
              </a:rPr>
              <a:t>胜任能力</a:t>
            </a:r>
            <a:endParaRPr kumimoji="0" lang="zh-CN" altLang="zh-CN" sz="1800" b="0" i="0" u="none" strike="noStrike" cap="none" normalizeH="0" baseline="0" dirty="0" smtClean="0">
              <a:ln>
                <a:noFill/>
              </a:ln>
              <a:effectLst/>
              <a:cs typeface="宋体" pitchFamily="2" charset="-122"/>
            </a:endParaRPr>
          </a:p>
        </p:txBody>
      </p:sp>
      <p:sp>
        <p:nvSpPr>
          <p:cNvPr id="25" name="Copyright Notice"/>
          <p:cNvSpPr>
            <a:spLocks/>
          </p:cNvSpPr>
          <p:nvPr/>
        </p:nvSpPr>
        <p:spPr bwMode="auto">
          <a:xfrm>
            <a:off x="6330994" y="4510088"/>
            <a:ext cx="1955714" cy="4184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lgn="ctr">
                <a:solidFill>
                  <a:srgbClr val="000000"/>
                </a:solidFill>
                <a:miter lim="800000"/>
                <a:headEnd/>
                <a:tailEnd/>
              </a14:hiddenLine>
            </a:ext>
          </a:extLst>
        </p:spPr>
        <p:txBody>
          <a:bodyPr vert="horz" wrap="none" lIns="54000" tIns="24300" rIns="54000" bIns="2430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dirty="0" smtClean="0">
                <a:ln>
                  <a:noFill/>
                </a:ln>
                <a:effectLst/>
                <a:latin typeface="微软雅黑" pitchFamily="34" charset="-122"/>
                <a:ea typeface="微软雅黑" pitchFamily="34" charset="-122"/>
                <a:cs typeface="宋体" pitchFamily="2" charset="-122"/>
              </a:rPr>
              <a:t>四、</a:t>
            </a:r>
            <a:r>
              <a:rPr kumimoji="0" lang="zh-CN" altLang="en-US" sz="2400" b="1" i="0" u="none" strike="noStrike" cap="none" normalizeH="0" baseline="0" dirty="0" smtClean="0">
                <a:ln>
                  <a:noFill/>
                </a:ln>
                <a:effectLst/>
                <a:latin typeface="微软雅黑" pitchFamily="34" charset="-122"/>
                <a:ea typeface="微软雅黑" pitchFamily="34" charset="-122"/>
                <a:cs typeface="宋体" pitchFamily="2" charset="-122"/>
              </a:rPr>
              <a:t>规划目标</a:t>
            </a:r>
            <a:endParaRPr kumimoji="0" lang="zh-CN" altLang="zh-CN" sz="1800" b="0" i="0" u="none" strike="noStrike" cap="none" normalizeH="0" baseline="0" dirty="0" smtClean="0">
              <a:ln>
                <a:noFill/>
              </a:ln>
              <a:effectLst/>
              <a:cs typeface="宋体" pitchFamily="2" charset="-122"/>
            </a:endParaRPr>
          </a:p>
        </p:txBody>
      </p:sp>
      <p:sp>
        <p:nvSpPr>
          <p:cNvPr id="26" name="Copyright Notice"/>
          <p:cNvSpPr>
            <a:spLocks/>
          </p:cNvSpPr>
          <p:nvPr/>
        </p:nvSpPr>
        <p:spPr bwMode="auto">
          <a:xfrm>
            <a:off x="6292992" y="1657350"/>
            <a:ext cx="2263492" cy="4184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lgn="ctr">
                <a:solidFill>
                  <a:srgbClr val="000000"/>
                </a:solidFill>
                <a:miter lim="800000"/>
                <a:headEnd/>
                <a:tailEnd/>
              </a14:hiddenLine>
            </a:ext>
          </a:extLst>
        </p:spPr>
        <p:txBody>
          <a:bodyPr vert="horz" wrap="none" lIns="54000" tIns="24300" rIns="54000" bIns="2430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dirty="0" smtClean="0">
                <a:ln>
                  <a:noFill/>
                </a:ln>
                <a:effectLst/>
                <a:latin typeface="微软雅黑" pitchFamily="34" charset="-122"/>
                <a:ea typeface="微软雅黑" pitchFamily="34" charset="-122"/>
                <a:cs typeface="宋体" pitchFamily="2" charset="-122"/>
              </a:rPr>
              <a:t>一、</a:t>
            </a:r>
            <a:r>
              <a:rPr kumimoji="0" lang="zh-CN" altLang="en-US" sz="2400" b="1" i="0" u="none" strike="noStrike" cap="none" normalizeH="0" baseline="0" dirty="0" smtClean="0">
                <a:ln>
                  <a:noFill/>
                </a:ln>
                <a:effectLst/>
                <a:latin typeface="微软雅黑" pitchFamily="34" charset="-122"/>
                <a:ea typeface="微软雅黑" pitchFamily="34" charset="-122"/>
                <a:cs typeface="宋体" pitchFamily="2" charset="-122"/>
              </a:rPr>
              <a:t>关于我自己</a:t>
            </a:r>
            <a:endParaRPr kumimoji="0" lang="zh-CN" altLang="zh-CN" sz="1800" b="0" i="0" u="none" strike="noStrike" cap="none" normalizeH="0" baseline="0" dirty="0" smtClean="0">
              <a:ln>
                <a:noFill/>
              </a:ln>
              <a:effectLst/>
              <a:cs typeface="宋体" pitchFamily="2" charset="-122"/>
            </a:endParaRPr>
          </a:p>
        </p:txBody>
      </p:sp>
      <p:sp>
        <p:nvSpPr>
          <p:cNvPr id="27" name="Copyright Notice"/>
          <p:cNvSpPr>
            <a:spLocks/>
          </p:cNvSpPr>
          <p:nvPr/>
        </p:nvSpPr>
        <p:spPr bwMode="auto">
          <a:xfrm>
            <a:off x="6330994" y="2614613"/>
            <a:ext cx="1955715" cy="4184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lgn="ctr">
                <a:solidFill>
                  <a:srgbClr val="000000"/>
                </a:solidFill>
                <a:miter lim="800000"/>
                <a:headEnd/>
                <a:tailEnd/>
              </a14:hiddenLine>
            </a:ext>
          </a:extLst>
        </p:spPr>
        <p:txBody>
          <a:bodyPr vert="horz" wrap="none" lIns="54000" tIns="24300" rIns="54000" bIns="2430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dirty="0" smtClean="0">
                <a:ln>
                  <a:noFill/>
                </a:ln>
                <a:effectLst/>
                <a:latin typeface="微软雅黑" pitchFamily="34" charset="-122"/>
                <a:ea typeface="微软雅黑" pitchFamily="34" charset="-122"/>
                <a:cs typeface="宋体" pitchFamily="2" charset="-122"/>
              </a:rPr>
              <a:t>二、</a:t>
            </a:r>
            <a:r>
              <a:rPr kumimoji="0" lang="zh-CN" altLang="en-US" sz="2400" b="1" i="0" u="none" strike="noStrike" cap="none" normalizeH="0" baseline="0" dirty="0" smtClean="0">
                <a:ln>
                  <a:noFill/>
                </a:ln>
                <a:effectLst/>
                <a:latin typeface="微软雅黑" pitchFamily="34" charset="-122"/>
                <a:ea typeface="微软雅黑" pitchFamily="34" charset="-122"/>
                <a:cs typeface="宋体" pitchFamily="2" charset="-122"/>
              </a:rPr>
              <a:t>岗位认知</a:t>
            </a:r>
            <a:endParaRPr kumimoji="0" lang="zh-CN" altLang="zh-CN" sz="1800" b="0" i="0" u="none" strike="noStrike" cap="none" normalizeH="0" baseline="0" dirty="0" smtClean="0">
              <a:ln>
                <a:noFill/>
              </a:ln>
              <a:effectLst/>
              <a:cs typeface="宋体" pitchFamily="2" charset="-122"/>
            </a:endParaRPr>
          </a:p>
        </p:txBody>
      </p:sp>
      <p:sp>
        <p:nvSpPr>
          <p:cNvPr id="28" name="燕尾形 52"/>
          <p:cNvSpPr>
            <a:spLocks noChangeArrowheads="1"/>
          </p:cNvSpPr>
          <p:nvPr/>
        </p:nvSpPr>
        <p:spPr bwMode="auto">
          <a:xfrm>
            <a:off x="5711825" y="4570412"/>
            <a:ext cx="322263" cy="290513"/>
          </a:xfrm>
          <a:prstGeom prst="chevron">
            <a:avLst>
              <a:gd name="adj" fmla="val 55464"/>
            </a:avLst>
          </a:prstGeom>
          <a:solidFill>
            <a:srgbClr val="C00000"/>
          </a:solidFill>
          <a:ln>
            <a:noFill/>
          </a:ln>
          <a:extLst/>
        </p:spPr>
        <p:txBody>
          <a:bodyPr vert="horz" wrap="square" lIns="68544" tIns="34283" rIns="68544" bIns="34283"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xmlns="" val="43320183"/>
      </p:ext>
    </p:extLst>
  </p:cSld>
  <p:clrMapOvr>
    <a:masterClrMapping/>
  </p:clrMapOvr>
  <mc:AlternateContent xmlns:mc="http://schemas.openxmlformats.org/markup-compatibility/2006">
    <mc:Choice xmlns:p14="http://schemas.microsoft.com/office/powerpoint/2010/main" xmlns="" Requires="p14">
      <p:transition p14:dur="10" advClick="0" advTm="0">
        <p:fade/>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1" presetClass="emph" presetSubtype="0" fill="hold" grpId="1" nodeType="withEffect">
                                  <p:stCondLst>
                                    <p:cond delay="0"/>
                                  </p:stCondLst>
                                  <p:childTnLst>
                                    <p:animClr clrSpc="hsl" dir="cw">
                                      <p:cBhvr override="childStyle">
                                        <p:cTn id="10" dur="500" fill="hold"/>
                                        <p:tgtEl>
                                          <p:spTgt spid="16"/>
                                        </p:tgtEl>
                                        <p:attrNameLst>
                                          <p:attrName>style.color</p:attrName>
                                        </p:attrNameLst>
                                      </p:cBhvr>
                                      <p:by>
                                        <p:hsl h="7200000" s="0" l="0"/>
                                      </p:by>
                                    </p:animClr>
                                    <p:animClr clrSpc="hsl" dir="cw">
                                      <p:cBhvr>
                                        <p:cTn id="11" dur="500" fill="hold"/>
                                        <p:tgtEl>
                                          <p:spTgt spid="16"/>
                                        </p:tgtEl>
                                        <p:attrNameLst>
                                          <p:attrName>fillcolor</p:attrName>
                                        </p:attrNameLst>
                                      </p:cBhvr>
                                      <p:by>
                                        <p:hsl h="7200000" s="0" l="0"/>
                                      </p:by>
                                    </p:animClr>
                                    <p:animClr clrSpc="hsl" dir="cw">
                                      <p:cBhvr>
                                        <p:cTn id="12" dur="500" fill="hold"/>
                                        <p:tgtEl>
                                          <p:spTgt spid="16"/>
                                        </p:tgtEl>
                                        <p:attrNameLst>
                                          <p:attrName>stroke.color</p:attrName>
                                        </p:attrNameLst>
                                      </p:cBhvr>
                                      <p:by>
                                        <p:hsl h="7200000" s="0" l="0"/>
                                      </p:by>
                                    </p:animClr>
                                    <p:set>
                                      <p:cBhvr>
                                        <p:cTn id="13" dur="500" fill="hold"/>
                                        <p:tgtEl>
                                          <p:spTgt spid="16"/>
                                        </p:tgtEl>
                                        <p:attrNameLst>
                                          <p:attrName>fill.type</p:attrName>
                                        </p:attrNameLst>
                                      </p:cBhvr>
                                      <p:to>
                                        <p:strVal val="solid"/>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8"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p:tgtEl>
                                          <p:spTgt spid="20"/>
                                        </p:tgtEl>
                                        <p:attrNameLst>
                                          <p:attrName>ppt_x</p:attrName>
                                        </p:attrNameLst>
                                      </p:cBhvr>
                                      <p:tavLst>
                                        <p:tav tm="0">
                                          <p:val>
                                            <p:strVal val="#ppt_x-#ppt_w*1.125000"/>
                                          </p:val>
                                        </p:tav>
                                        <p:tav tm="100000">
                                          <p:val>
                                            <p:strVal val="#ppt_x"/>
                                          </p:val>
                                        </p:tav>
                                      </p:tavLst>
                                    </p:anim>
                                    <p:animEffect transition="in" filter="wipe(right)">
                                      <p:cBhvr>
                                        <p:cTn id="24" dur="500"/>
                                        <p:tgtEl>
                                          <p:spTgt spid="20"/>
                                        </p:tgtEl>
                                      </p:cBhvr>
                                    </p:animEffect>
                                  </p:childTnLst>
                                </p:cTn>
                              </p:par>
                              <p:par>
                                <p:cTn id="25" presetID="12" presetClass="entr" presetSubtype="8"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p:tgtEl>
                                          <p:spTgt spid="26"/>
                                        </p:tgtEl>
                                        <p:attrNameLst>
                                          <p:attrName>ppt_x</p:attrName>
                                        </p:attrNameLst>
                                      </p:cBhvr>
                                      <p:tavLst>
                                        <p:tav tm="0">
                                          <p:val>
                                            <p:strVal val="#ppt_x-#ppt_w*1.125000"/>
                                          </p:val>
                                        </p:tav>
                                        <p:tav tm="100000">
                                          <p:val>
                                            <p:strVal val="#ppt_x"/>
                                          </p:val>
                                        </p:tav>
                                      </p:tavLst>
                                    </p:anim>
                                    <p:animEffect transition="in" filter="wipe(right)">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8"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additive="base">
                                        <p:cTn id="33" dur="500"/>
                                        <p:tgtEl>
                                          <p:spTgt spid="27"/>
                                        </p:tgtEl>
                                        <p:attrNameLst>
                                          <p:attrName>ppt_x</p:attrName>
                                        </p:attrNameLst>
                                      </p:cBhvr>
                                      <p:tavLst>
                                        <p:tav tm="0">
                                          <p:val>
                                            <p:strVal val="#ppt_x-#ppt_w*1.125000"/>
                                          </p:val>
                                        </p:tav>
                                        <p:tav tm="100000">
                                          <p:val>
                                            <p:strVal val="#ppt_x"/>
                                          </p:val>
                                        </p:tav>
                                      </p:tavLst>
                                    </p:anim>
                                    <p:animEffect transition="in" filter="wipe(right)">
                                      <p:cBhvr>
                                        <p:cTn id="34" dur="500"/>
                                        <p:tgtEl>
                                          <p:spTgt spid="27"/>
                                        </p:tgtEl>
                                      </p:cBhvr>
                                    </p:animEffect>
                                  </p:childTnLst>
                                </p:cTn>
                              </p:par>
                              <p:par>
                                <p:cTn id="35" presetID="12" presetClass="entr" presetSubtype="8"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p:tgtEl>
                                          <p:spTgt spid="21"/>
                                        </p:tgtEl>
                                        <p:attrNameLst>
                                          <p:attrName>ppt_x</p:attrName>
                                        </p:attrNameLst>
                                      </p:cBhvr>
                                      <p:tavLst>
                                        <p:tav tm="0">
                                          <p:val>
                                            <p:strVal val="#ppt_x-#ppt_w*1.125000"/>
                                          </p:val>
                                        </p:tav>
                                        <p:tav tm="100000">
                                          <p:val>
                                            <p:strVal val="#ppt_x"/>
                                          </p:val>
                                        </p:tav>
                                      </p:tavLst>
                                    </p:anim>
                                    <p:animEffect transition="in" filter="wipe(right)">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8"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p:tgtEl>
                                          <p:spTgt spid="24"/>
                                        </p:tgtEl>
                                        <p:attrNameLst>
                                          <p:attrName>ppt_x</p:attrName>
                                        </p:attrNameLst>
                                      </p:cBhvr>
                                      <p:tavLst>
                                        <p:tav tm="0">
                                          <p:val>
                                            <p:strVal val="#ppt_x-#ppt_w*1.125000"/>
                                          </p:val>
                                        </p:tav>
                                        <p:tav tm="100000">
                                          <p:val>
                                            <p:strVal val="#ppt_x"/>
                                          </p:val>
                                        </p:tav>
                                      </p:tavLst>
                                    </p:anim>
                                    <p:animEffect transition="in" filter="wipe(right)">
                                      <p:cBhvr>
                                        <p:cTn id="44" dur="500"/>
                                        <p:tgtEl>
                                          <p:spTgt spid="24"/>
                                        </p:tgtEl>
                                      </p:cBhvr>
                                    </p:animEffect>
                                  </p:childTnLst>
                                </p:cTn>
                              </p:par>
                              <p:par>
                                <p:cTn id="45" presetID="12" presetClass="entr" presetSubtype="8"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p:tgtEl>
                                          <p:spTgt spid="22"/>
                                        </p:tgtEl>
                                        <p:attrNameLst>
                                          <p:attrName>ppt_x</p:attrName>
                                        </p:attrNameLst>
                                      </p:cBhvr>
                                      <p:tavLst>
                                        <p:tav tm="0">
                                          <p:val>
                                            <p:strVal val="#ppt_x-#ppt_w*1.125000"/>
                                          </p:val>
                                        </p:tav>
                                        <p:tav tm="100000">
                                          <p:val>
                                            <p:strVal val="#ppt_x"/>
                                          </p:val>
                                        </p:tav>
                                      </p:tavLst>
                                    </p:anim>
                                    <p:animEffect transition="in" filter="wipe(right)">
                                      <p:cBhvr>
                                        <p:cTn id="48" dur="500"/>
                                        <p:tgtEl>
                                          <p:spTgt spid="22"/>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8" fill="hold" grpId="0" nodeType="clickEffect">
                                  <p:stCondLst>
                                    <p:cond delay="0"/>
                                  </p:stCondLst>
                                  <p:childTnLst>
                                    <p:set>
                                      <p:cBhvr>
                                        <p:cTn id="52" dur="1" fill="hold">
                                          <p:stCondLst>
                                            <p:cond delay="0"/>
                                          </p:stCondLst>
                                        </p:cTn>
                                        <p:tgtEl>
                                          <p:spTgt spid="25"/>
                                        </p:tgtEl>
                                        <p:attrNameLst>
                                          <p:attrName>style.visibility</p:attrName>
                                        </p:attrNameLst>
                                      </p:cBhvr>
                                      <p:to>
                                        <p:strVal val="visible"/>
                                      </p:to>
                                    </p:set>
                                    <p:anim calcmode="lin" valueType="num">
                                      <p:cBhvr additive="base">
                                        <p:cTn id="53" dur="500"/>
                                        <p:tgtEl>
                                          <p:spTgt spid="25"/>
                                        </p:tgtEl>
                                        <p:attrNameLst>
                                          <p:attrName>ppt_x</p:attrName>
                                        </p:attrNameLst>
                                      </p:cBhvr>
                                      <p:tavLst>
                                        <p:tav tm="0">
                                          <p:val>
                                            <p:strVal val="#ppt_x-#ppt_w*1.125000"/>
                                          </p:val>
                                        </p:tav>
                                        <p:tav tm="100000">
                                          <p:val>
                                            <p:strVal val="#ppt_x"/>
                                          </p:val>
                                        </p:tav>
                                      </p:tavLst>
                                    </p:anim>
                                    <p:animEffect transition="in" filter="wipe(right)">
                                      <p:cBhvr>
                                        <p:cTn id="54" dur="500"/>
                                        <p:tgtEl>
                                          <p:spTgt spid="25"/>
                                        </p:tgtEl>
                                      </p:cBhvr>
                                    </p:animEffect>
                                  </p:childTnLst>
                                </p:cTn>
                              </p:par>
                              <p:par>
                                <p:cTn id="55" presetID="12" presetClass="entr" presetSubtype="8"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 calcmode="lin" valueType="num">
                                      <p:cBhvr additive="base">
                                        <p:cTn id="57" dur="500"/>
                                        <p:tgtEl>
                                          <p:spTgt spid="23"/>
                                        </p:tgtEl>
                                        <p:attrNameLst>
                                          <p:attrName>ppt_x</p:attrName>
                                        </p:attrNameLst>
                                      </p:cBhvr>
                                      <p:tavLst>
                                        <p:tav tm="0">
                                          <p:val>
                                            <p:strVal val="#ppt_x-#ppt_w*1.125000"/>
                                          </p:val>
                                        </p:tav>
                                        <p:tav tm="100000">
                                          <p:val>
                                            <p:strVal val="#ppt_x"/>
                                          </p:val>
                                        </p:tav>
                                      </p:tavLst>
                                    </p:anim>
                                    <p:animEffect transition="in" filter="wipe(right)">
                                      <p:cBhvr>
                                        <p:cTn id="58" dur="500"/>
                                        <p:tgtEl>
                                          <p:spTgt spid="23"/>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8" fill="hold" grpId="0" nodeType="clickEffect">
                                  <p:stCondLst>
                                    <p:cond delay="0"/>
                                  </p:stCondLst>
                                  <p:childTnLst>
                                    <p:set>
                                      <p:cBhvr>
                                        <p:cTn id="62" dur="1" fill="hold">
                                          <p:stCondLst>
                                            <p:cond delay="0"/>
                                          </p:stCondLst>
                                        </p:cTn>
                                        <p:tgtEl>
                                          <p:spTgt spid="28"/>
                                        </p:tgtEl>
                                        <p:attrNameLst>
                                          <p:attrName>style.visibility</p:attrName>
                                        </p:attrNameLst>
                                      </p:cBhvr>
                                      <p:to>
                                        <p:strVal val="visible"/>
                                      </p:to>
                                    </p:set>
                                    <p:anim calcmode="lin" valueType="num">
                                      <p:cBhvr additive="base">
                                        <p:cTn id="63" dur="500" fill="hold"/>
                                        <p:tgtEl>
                                          <p:spTgt spid="28"/>
                                        </p:tgtEl>
                                        <p:attrNameLst>
                                          <p:attrName>ppt_x</p:attrName>
                                        </p:attrNameLst>
                                      </p:cBhvr>
                                      <p:tavLst>
                                        <p:tav tm="0">
                                          <p:val>
                                            <p:strVal val="0-#ppt_w/2"/>
                                          </p:val>
                                        </p:tav>
                                        <p:tav tm="100000">
                                          <p:val>
                                            <p:strVal val="#ppt_x"/>
                                          </p:val>
                                        </p:tav>
                                      </p:tavLst>
                                    </p:anim>
                                    <p:anim calcmode="lin" valueType="num">
                                      <p:cBhvr additive="base">
                                        <p:cTn id="64"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1" presetClass="emph" presetSubtype="0" fill="hold" grpId="1" nodeType="clickEffect">
                                  <p:stCondLst>
                                    <p:cond delay="0"/>
                                  </p:stCondLst>
                                  <p:childTnLst>
                                    <p:animClr clrSpc="hsl" dir="cw">
                                      <p:cBhvr override="childStyle">
                                        <p:cTn id="68" dur="500" fill="hold"/>
                                        <p:tgtEl>
                                          <p:spTgt spid="20"/>
                                        </p:tgtEl>
                                        <p:attrNameLst>
                                          <p:attrName>style.color</p:attrName>
                                        </p:attrNameLst>
                                      </p:cBhvr>
                                      <p:by>
                                        <p:hsl h="7200000" s="0" l="0"/>
                                      </p:by>
                                    </p:animClr>
                                    <p:animClr clrSpc="hsl" dir="cw">
                                      <p:cBhvr>
                                        <p:cTn id="69" dur="500" fill="hold"/>
                                        <p:tgtEl>
                                          <p:spTgt spid="20"/>
                                        </p:tgtEl>
                                        <p:attrNameLst>
                                          <p:attrName>fillcolor</p:attrName>
                                        </p:attrNameLst>
                                      </p:cBhvr>
                                      <p:by>
                                        <p:hsl h="7200000" s="0" l="0"/>
                                      </p:by>
                                    </p:animClr>
                                    <p:animClr clrSpc="hsl" dir="cw">
                                      <p:cBhvr>
                                        <p:cTn id="70" dur="500" fill="hold"/>
                                        <p:tgtEl>
                                          <p:spTgt spid="20"/>
                                        </p:tgtEl>
                                        <p:attrNameLst>
                                          <p:attrName>stroke.color</p:attrName>
                                        </p:attrNameLst>
                                      </p:cBhvr>
                                      <p:by>
                                        <p:hsl h="7200000" s="0" l="0"/>
                                      </p:by>
                                    </p:animClr>
                                    <p:set>
                                      <p:cBhvr>
                                        <p:cTn id="71" dur="500" fill="hold"/>
                                        <p:tgtEl>
                                          <p:spTgt spid="20"/>
                                        </p:tgtEl>
                                        <p:attrNameLst>
                                          <p:attrName>fill.type</p:attrName>
                                        </p:attrNameLst>
                                      </p:cBhvr>
                                      <p:to>
                                        <p:strVal val="solid"/>
                                      </p:to>
                                    </p:set>
                                  </p:childTnLst>
                                </p:cTn>
                              </p:par>
                              <p:par>
                                <p:cTn id="72" presetID="21" presetClass="emph" presetSubtype="0" fill="hold" grpId="1" nodeType="withEffect">
                                  <p:stCondLst>
                                    <p:cond delay="0"/>
                                  </p:stCondLst>
                                  <p:childTnLst>
                                    <p:animClr clrSpc="hsl" dir="cw">
                                      <p:cBhvr override="childStyle">
                                        <p:cTn id="73" dur="500" fill="hold"/>
                                        <p:tgtEl>
                                          <p:spTgt spid="26"/>
                                        </p:tgtEl>
                                        <p:attrNameLst>
                                          <p:attrName>style.color</p:attrName>
                                        </p:attrNameLst>
                                      </p:cBhvr>
                                      <p:by>
                                        <p:hsl h="7200000" s="0" l="0"/>
                                      </p:by>
                                    </p:animClr>
                                    <p:animClr clrSpc="hsl" dir="cw">
                                      <p:cBhvr>
                                        <p:cTn id="74" dur="500" fill="hold"/>
                                        <p:tgtEl>
                                          <p:spTgt spid="26"/>
                                        </p:tgtEl>
                                        <p:attrNameLst>
                                          <p:attrName>fillcolor</p:attrName>
                                        </p:attrNameLst>
                                      </p:cBhvr>
                                      <p:by>
                                        <p:hsl h="7200000" s="0" l="0"/>
                                      </p:by>
                                    </p:animClr>
                                    <p:animClr clrSpc="hsl" dir="cw">
                                      <p:cBhvr>
                                        <p:cTn id="75" dur="500" fill="hold"/>
                                        <p:tgtEl>
                                          <p:spTgt spid="26"/>
                                        </p:tgtEl>
                                        <p:attrNameLst>
                                          <p:attrName>stroke.color</p:attrName>
                                        </p:attrNameLst>
                                      </p:cBhvr>
                                      <p:by>
                                        <p:hsl h="7200000" s="0" l="0"/>
                                      </p:by>
                                    </p:animClr>
                                    <p:set>
                                      <p:cBhvr>
                                        <p:cTn id="76" dur="500" fill="hold"/>
                                        <p:tgtEl>
                                          <p:spTgt spid="26"/>
                                        </p:tgtEl>
                                        <p:attrNameLst>
                                          <p:attrName>fill.type</p:attrName>
                                        </p:attrNameLst>
                                      </p:cBhvr>
                                      <p:to>
                                        <p:strVal val="solid"/>
                                      </p:to>
                                    </p:set>
                                  </p:childTnLst>
                                </p:cTn>
                              </p:par>
                              <p:par>
                                <p:cTn id="77" presetID="21" presetClass="emph" presetSubtype="0" fill="hold" grpId="1" nodeType="withEffect">
                                  <p:stCondLst>
                                    <p:cond delay="0"/>
                                  </p:stCondLst>
                                  <p:childTnLst>
                                    <p:animClr clrSpc="hsl" dir="cw">
                                      <p:cBhvr override="childStyle">
                                        <p:cTn id="78" dur="500" fill="hold"/>
                                        <p:tgtEl>
                                          <p:spTgt spid="28"/>
                                        </p:tgtEl>
                                        <p:attrNameLst>
                                          <p:attrName>style.color</p:attrName>
                                        </p:attrNameLst>
                                      </p:cBhvr>
                                      <p:by>
                                        <p:hsl h="7200000" s="0" l="0"/>
                                      </p:by>
                                    </p:animClr>
                                    <p:animClr clrSpc="hsl" dir="cw">
                                      <p:cBhvr>
                                        <p:cTn id="79" dur="500" fill="hold"/>
                                        <p:tgtEl>
                                          <p:spTgt spid="28"/>
                                        </p:tgtEl>
                                        <p:attrNameLst>
                                          <p:attrName>fillcolor</p:attrName>
                                        </p:attrNameLst>
                                      </p:cBhvr>
                                      <p:by>
                                        <p:hsl h="7200000" s="0" l="0"/>
                                      </p:by>
                                    </p:animClr>
                                    <p:animClr clrSpc="hsl" dir="cw">
                                      <p:cBhvr>
                                        <p:cTn id="80" dur="500" fill="hold"/>
                                        <p:tgtEl>
                                          <p:spTgt spid="28"/>
                                        </p:tgtEl>
                                        <p:attrNameLst>
                                          <p:attrName>stroke.color</p:attrName>
                                        </p:attrNameLst>
                                      </p:cBhvr>
                                      <p:by>
                                        <p:hsl h="7200000" s="0" l="0"/>
                                      </p:by>
                                    </p:animClr>
                                    <p:set>
                                      <p:cBhvr>
                                        <p:cTn id="81" dur="500" fill="hold"/>
                                        <p:tgtEl>
                                          <p:spTgt spid="2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20" grpId="0" animBg="1"/>
      <p:bldP spid="20" grpId="1" animBg="1"/>
      <p:bldP spid="21" grpId="0" animBg="1"/>
      <p:bldP spid="22" grpId="0" animBg="1"/>
      <p:bldP spid="23" grpId="0" animBg="1"/>
      <p:bldP spid="24" grpId="0"/>
      <p:bldP spid="25" grpId="0"/>
      <p:bldP spid="26" grpId="0"/>
      <p:bldP spid="26" grpId="1"/>
      <p:bldP spid="27" grpId="0"/>
      <p:bldP spid="28" grpId="0" animBg="1"/>
      <p:bldP spid="28"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3"/>
          <p:cNvSpPr>
            <a:spLocks noChangeArrowheads="1"/>
          </p:cNvSpPr>
          <p:nvPr/>
        </p:nvSpPr>
        <p:spPr bwMode="auto">
          <a:xfrm>
            <a:off x="4546146" y="3117751"/>
            <a:ext cx="4886325" cy="899318"/>
          </a:xfrm>
          <a:prstGeom prst="rect">
            <a:avLst/>
          </a:prstGeom>
          <a:ln/>
        </p:spPr>
        <p:style>
          <a:lnRef idx="2">
            <a:schemeClr val="dk1"/>
          </a:lnRef>
          <a:fillRef idx="1">
            <a:schemeClr val="lt1"/>
          </a:fillRef>
          <a:effectRef idx="0">
            <a:schemeClr val="dk1"/>
          </a:effectRef>
          <a:fontRef idx="minor">
            <a:schemeClr val="dk1"/>
          </a:fontRef>
        </p:style>
        <p:txBody>
          <a:bodyPr vert="horz" wrap="square" lIns="91428" tIns="45714" rIns="91428" bIns="45714"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10" name="矩形 9"/>
          <p:cNvSpPr/>
          <p:nvPr/>
        </p:nvSpPr>
        <p:spPr>
          <a:xfrm>
            <a:off x="5622743" y="3105745"/>
            <a:ext cx="2954656" cy="923330"/>
          </a:xfrm>
          <a:prstGeom prst="rect">
            <a:avLst/>
          </a:prstGeom>
          <a:noFill/>
        </p:spPr>
        <p:txBody>
          <a:bodyPr wrap="none" lIns="91440" tIns="45720" rIns="91440" bIns="45720">
            <a:spAutoFit/>
          </a:bodyPr>
          <a:lstStyle/>
          <a:p>
            <a:pPr algn="ctr"/>
            <a:r>
              <a:rPr lang="zh-CN" altLang="en-US" sz="5400" b="1" cap="none" spc="0" dirty="0" smtClean="0">
                <a:ln w="17780" cmpd="sng">
                  <a:solidFill>
                    <a:schemeClr val="accent1">
                      <a:tint val="3000"/>
                    </a:schemeClr>
                  </a:solidFill>
                  <a:prstDash val="solid"/>
                  <a:miter lim="800000"/>
                </a:ln>
                <a:latin typeface="微软雅黑" panose="020B0503020204020204" pitchFamily="34" charset="-122"/>
                <a:ea typeface="微软雅黑" panose="020B0503020204020204" pitchFamily="34" charset="-122"/>
              </a:rPr>
              <a:t>规划目标</a:t>
            </a:r>
            <a:endParaRPr lang="zh-CN" altLang="en-US" sz="5400" b="1" cap="none" spc="0" dirty="0">
              <a:ln w="17780" cmpd="sng">
                <a:solidFill>
                  <a:schemeClr val="accent1">
                    <a:tint val="3000"/>
                  </a:schemeClr>
                </a:solidFill>
                <a:prstDash val="solid"/>
                <a:miter lim="800000"/>
              </a:ln>
              <a:latin typeface="微软雅黑" panose="020B0503020204020204" pitchFamily="34" charset="-122"/>
              <a:ea typeface="微软雅黑" panose="020B0503020204020204" pitchFamily="34" charset="-122"/>
            </a:endParaRPr>
          </a:p>
        </p:txBody>
      </p:sp>
      <p:sp>
        <p:nvSpPr>
          <p:cNvPr id="11" name="矩形 10"/>
          <p:cNvSpPr/>
          <p:nvPr/>
        </p:nvSpPr>
        <p:spPr>
          <a:xfrm>
            <a:off x="2834744" y="2800171"/>
            <a:ext cx="1494046" cy="147732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zh-CN" sz="9000" b="1" dirty="0">
                <a:ln w="38100" cmpd="sng">
                  <a:noFill/>
                  <a:prstDash val="solid"/>
                  <a:miter lim="800000"/>
                </a:ln>
                <a:latin typeface="Britannic Bold" pitchFamily="34" charset="0"/>
                <a:ea typeface="微软雅黑" pitchFamily="34" charset="-122"/>
              </a:rPr>
              <a:t>4</a:t>
            </a:r>
          </a:p>
        </p:txBody>
      </p:sp>
    </p:spTree>
    <p:extLst>
      <p:ext uri="{BB962C8B-B14F-4D97-AF65-F5344CB8AC3E}">
        <p14:creationId xmlns:p14="http://schemas.microsoft.com/office/powerpoint/2010/main" xmlns="" val="864765128"/>
      </p:ext>
    </p:extLst>
  </p:cSld>
  <p:clrMapOvr>
    <a:masterClrMapping/>
  </p:clrMapOvr>
  <mc:AlternateContent xmlns:mc="http://schemas.openxmlformats.org/markup-compatibility/2006">
    <mc:Choice xmlns:p14="http://schemas.microsoft.com/office/powerpoint/2010/main" xmlns="" Requires="p14">
      <p:transition p14:dur="10" advClick="0" advTm="0">
        <p:fade/>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3"/>
          <p:cNvGrpSpPr>
            <a:grpSpLocks/>
          </p:cNvGrpSpPr>
          <p:nvPr/>
        </p:nvGrpSpPr>
        <p:grpSpPr bwMode="auto">
          <a:xfrm>
            <a:off x="7788275" y="1624013"/>
            <a:ext cx="3678238" cy="438150"/>
            <a:chOff x="0" y="0"/>
            <a:chExt cx="3240360" cy="328796"/>
          </a:xfrm>
        </p:grpSpPr>
        <p:sp>
          <p:nvSpPr>
            <p:cNvPr id="21523" name="矩形 14"/>
            <p:cNvSpPr>
              <a:spLocks noChangeArrowheads="1"/>
            </p:cNvSpPr>
            <p:nvPr/>
          </p:nvSpPr>
          <p:spPr bwMode="auto">
            <a:xfrm>
              <a:off x="0" y="1900"/>
              <a:ext cx="3240360" cy="326896"/>
            </a:xfrm>
            <a:prstGeom prst="rect">
              <a:avLst/>
            </a:prstGeom>
            <a:solidFill>
              <a:srgbClr val="F2F2F2">
                <a:alpha val="39999"/>
              </a:srgbClr>
            </a:solidFill>
            <a:ln>
              <a:noFill/>
            </a:ln>
            <a:extLst>
              <a:ext uri="{91240B29-F687-4F45-9708-019B960494DF}">
                <a14:hiddenLine xmlns:a14="http://schemas.microsoft.com/office/drawing/2010/main" xmlns="" w="12700">
                  <a:solidFill>
                    <a:srgbClr val="000000"/>
                  </a:solidFill>
                  <a:bevel/>
                  <a:headEnd/>
                  <a:tailEnd/>
                </a14:hiddenLine>
              </a:ext>
            </a:extLst>
          </p:spPr>
          <p:txBody>
            <a:bodyPr anchor="ctr"/>
            <a:lstStyle/>
            <a:p>
              <a:pPr algn="ctr"/>
              <a:endParaRPr lang="zh-CN" altLang="zh-CN" sz="2400">
                <a:latin typeface="微软雅黑" pitchFamily="34" charset="-122"/>
                <a:ea typeface="微软雅黑" pitchFamily="34" charset="-122"/>
                <a:sym typeface="宋体" pitchFamily="2" charset="-122"/>
              </a:endParaRPr>
            </a:p>
          </p:txBody>
        </p:sp>
        <p:sp>
          <p:nvSpPr>
            <p:cNvPr id="8" name="文本框 11"/>
            <p:cNvSpPr>
              <a:spLocks noChangeArrowheads="1"/>
            </p:cNvSpPr>
            <p:nvPr/>
          </p:nvSpPr>
          <p:spPr bwMode="auto">
            <a:xfrm>
              <a:off x="72008" y="0"/>
              <a:ext cx="1596037" cy="3233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2200" dirty="0">
                  <a:latin typeface="微软雅黑" pitchFamily="34" charset="-122"/>
                  <a:ea typeface="微软雅黑" pitchFamily="34" charset="-122"/>
                  <a:sym typeface="方正兰亭黑_GBK" pitchFamily="2" charset="-122"/>
                </a:rPr>
                <a:t>1    </a:t>
              </a:r>
              <a:r>
                <a:rPr lang="zh-CN" altLang="en-US" sz="2200" dirty="0" smtClean="0">
                  <a:latin typeface="微软雅黑" pitchFamily="34" charset="-122"/>
                  <a:ea typeface="微软雅黑" pitchFamily="34" charset="-122"/>
                  <a:sym typeface="方正兰亭黑_GBK" pitchFamily="2" charset="-122"/>
                </a:rPr>
                <a:t>明确目标</a:t>
              </a:r>
              <a:endParaRPr lang="zh-CN" altLang="en-US" sz="2200" dirty="0">
                <a:latin typeface="微软雅黑" pitchFamily="34" charset="-122"/>
                <a:ea typeface="微软雅黑" pitchFamily="34" charset="-122"/>
                <a:sym typeface="方正兰亭黑_GBK" pitchFamily="2" charset="-122"/>
              </a:endParaRPr>
            </a:p>
          </p:txBody>
        </p:sp>
      </p:grpSp>
      <p:sp>
        <p:nvSpPr>
          <p:cNvPr id="21516" name="矩形 17"/>
          <p:cNvSpPr>
            <a:spLocks noChangeArrowheads="1"/>
          </p:cNvSpPr>
          <p:nvPr/>
        </p:nvSpPr>
        <p:spPr bwMode="auto">
          <a:xfrm>
            <a:off x="7743825" y="2132013"/>
            <a:ext cx="3878263" cy="5834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14000"/>
              </a:lnSpc>
            </a:pPr>
            <a:r>
              <a:rPr lang="zh-CN" altLang="en-US" sz="1400" dirty="0" smtClean="0">
                <a:latin typeface="微软雅黑" pitchFamily="34" charset="-122"/>
                <a:ea typeface="微软雅黑" pitchFamily="34" charset="-122"/>
                <a:sym typeface="宋体" pitchFamily="2" charset="-122"/>
              </a:rPr>
              <a:t>在此输入你要输入的文本内容</a:t>
            </a:r>
            <a:r>
              <a:rPr lang="en-US" altLang="zh-CN" sz="1400" dirty="0" smtClean="0">
                <a:latin typeface="微软雅黑" pitchFamily="34" charset="-122"/>
                <a:ea typeface="微软雅黑" pitchFamily="34" charset="-122"/>
                <a:sym typeface="宋体" pitchFamily="2" charset="-122"/>
              </a:rPr>
              <a:t>,</a:t>
            </a:r>
            <a:r>
              <a:rPr lang="zh-CN" altLang="en-US" sz="1400" dirty="0">
                <a:latin typeface="微软雅黑" pitchFamily="34" charset="-122"/>
                <a:ea typeface="微软雅黑" pitchFamily="34" charset="-122"/>
                <a:sym typeface="宋体" pitchFamily="2" charset="-122"/>
              </a:rPr>
              <a:t>在此输入你要输入的文本内容</a:t>
            </a:r>
            <a:r>
              <a:rPr lang="en-US" altLang="zh-CN" sz="1400" dirty="0" smtClean="0">
                <a:latin typeface="微软雅黑" pitchFamily="34" charset="-122"/>
                <a:ea typeface="微软雅黑" pitchFamily="34" charset="-122"/>
                <a:sym typeface="宋体" pitchFamily="2" charset="-122"/>
              </a:rPr>
              <a:t>,</a:t>
            </a:r>
            <a:r>
              <a:rPr lang="zh-CN" altLang="en-US" sz="1400" dirty="0">
                <a:latin typeface="微软雅黑" pitchFamily="34" charset="-122"/>
                <a:ea typeface="微软雅黑" pitchFamily="34" charset="-122"/>
                <a:sym typeface="宋体" pitchFamily="2" charset="-122"/>
              </a:rPr>
              <a:t>在此输入你要输入的文本</a:t>
            </a:r>
            <a:r>
              <a:rPr lang="zh-CN" altLang="en-US" sz="1400" dirty="0" smtClean="0">
                <a:latin typeface="微软雅黑" pitchFamily="34" charset="-122"/>
                <a:ea typeface="微软雅黑" pitchFamily="34" charset="-122"/>
                <a:sym typeface="宋体" pitchFamily="2" charset="-122"/>
              </a:rPr>
              <a:t>内容</a:t>
            </a:r>
            <a:r>
              <a:rPr lang="en-US" altLang="zh-CN" sz="1400" dirty="0" smtClean="0">
                <a:latin typeface="微软雅黑" pitchFamily="34" charset="-122"/>
                <a:ea typeface="微软雅黑" pitchFamily="34" charset="-122"/>
                <a:sym typeface="宋体" pitchFamily="2" charset="-122"/>
              </a:rPr>
              <a:t>.</a:t>
            </a:r>
            <a:endParaRPr lang="zh-CN" altLang="en-US" sz="1400" dirty="0">
              <a:latin typeface="微软雅黑" pitchFamily="34" charset="-122"/>
              <a:ea typeface="微软雅黑" pitchFamily="34" charset="-122"/>
              <a:sym typeface="宋体" pitchFamily="2" charset="-122"/>
            </a:endParaRPr>
          </a:p>
        </p:txBody>
      </p:sp>
      <p:grpSp>
        <p:nvGrpSpPr>
          <p:cNvPr id="4" name="组合 18"/>
          <p:cNvGrpSpPr>
            <a:grpSpLocks/>
          </p:cNvGrpSpPr>
          <p:nvPr/>
        </p:nvGrpSpPr>
        <p:grpSpPr bwMode="auto">
          <a:xfrm>
            <a:off x="7788275" y="3335338"/>
            <a:ext cx="3678238" cy="438150"/>
            <a:chOff x="0" y="0"/>
            <a:chExt cx="3240360" cy="328796"/>
          </a:xfrm>
        </p:grpSpPr>
        <p:sp>
          <p:nvSpPr>
            <p:cNvPr id="21521" name="矩形 19"/>
            <p:cNvSpPr>
              <a:spLocks noChangeArrowheads="1"/>
            </p:cNvSpPr>
            <p:nvPr/>
          </p:nvSpPr>
          <p:spPr bwMode="auto">
            <a:xfrm>
              <a:off x="0" y="1900"/>
              <a:ext cx="3240360" cy="326896"/>
            </a:xfrm>
            <a:prstGeom prst="rect">
              <a:avLst/>
            </a:prstGeom>
            <a:solidFill>
              <a:srgbClr val="F2F2F2">
                <a:alpha val="39999"/>
              </a:srgbClr>
            </a:solidFill>
            <a:ln>
              <a:noFill/>
            </a:ln>
            <a:extLst>
              <a:ext uri="{91240B29-F687-4F45-9708-019B960494DF}">
                <a14:hiddenLine xmlns:a14="http://schemas.microsoft.com/office/drawing/2010/main" xmlns="" w="12700">
                  <a:solidFill>
                    <a:srgbClr val="000000"/>
                  </a:solidFill>
                  <a:bevel/>
                  <a:headEnd/>
                  <a:tailEnd/>
                </a14:hiddenLine>
              </a:ext>
            </a:extLst>
          </p:spPr>
          <p:txBody>
            <a:bodyPr anchor="ctr"/>
            <a:lstStyle/>
            <a:p>
              <a:pPr algn="ctr"/>
              <a:endParaRPr lang="zh-CN" altLang="zh-CN" sz="2400">
                <a:latin typeface="微软雅黑" pitchFamily="34" charset="-122"/>
                <a:ea typeface="微软雅黑" pitchFamily="34" charset="-122"/>
                <a:sym typeface="宋体" pitchFamily="2" charset="-122"/>
              </a:endParaRPr>
            </a:p>
          </p:txBody>
        </p:sp>
        <p:sp>
          <p:nvSpPr>
            <p:cNvPr id="21522" name="文本框 11"/>
            <p:cNvSpPr>
              <a:spLocks noChangeArrowheads="1"/>
            </p:cNvSpPr>
            <p:nvPr/>
          </p:nvSpPr>
          <p:spPr bwMode="auto">
            <a:xfrm>
              <a:off x="72008" y="0"/>
              <a:ext cx="2166556" cy="3233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2200" dirty="0">
                  <a:latin typeface="微软雅黑" pitchFamily="34" charset="-122"/>
                  <a:ea typeface="微软雅黑" pitchFamily="34" charset="-122"/>
                  <a:sym typeface="方正兰亭黑_GBK" pitchFamily="2" charset="-122"/>
                </a:rPr>
                <a:t>2    </a:t>
              </a:r>
              <a:r>
                <a:rPr lang="zh-CN" altLang="en-US" sz="2200" dirty="0" smtClean="0">
                  <a:latin typeface="微软雅黑" pitchFamily="34" charset="-122"/>
                  <a:ea typeface="微软雅黑" pitchFamily="34" charset="-122"/>
                  <a:sym typeface="方正兰亭黑_GBK" pitchFamily="2" charset="-122"/>
                </a:rPr>
                <a:t>确定目标方向</a:t>
              </a:r>
              <a:endParaRPr lang="zh-CN" altLang="en-US" sz="2200" dirty="0">
                <a:latin typeface="微软雅黑" pitchFamily="34" charset="-122"/>
                <a:ea typeface="微软雅黑" pitchFamily="34" charset="-122"/>
                <a:sym typeface="方正兰亭黑_GBK" pitchFamily="2" charset="-122"/>
              </a:endParaRPr>
            </a:p>
          </p:txBody>
        </p:sp>
      </p:grpSp>
      <p:sp>
        <p:nvSpPr>
          <p:cNvPr id="21520" name="矩形 21"/>
          <p:cNvSpPr>
            <a:spLocks noChangeArrowheads="1"/>
          </p:cNvSpPr>
          <p:nvPr/>
        </p:nvSpPr>
        <p:spPr bwMode="auto">
          <a:xfrm>
            <a:off x="7743825" y="3843338"/>
            <a:ext cx="3878263" cy="5834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14000"/>
              </a:lnSpc>
            </a:pPr>
            <a:r>
              <a:rPr lang="zh-CN" altLang="en-US" sz="1400" dirty="0">
                <a:latin typeface="微软雅黑" pitchFamily="34" charset="-122"/>
                <a:ea typeface="微软雅黑" pitchFamily="34" charset="-122"/>
                <a:sym typeface="宋体" pitchFamily="2" charset="-122"/>
              </a:rPr>
              <a:t>在此输入你要输入的文本内容</a:t>
            </a:r>
            <a:r>
              <a:rPr lang="en-US" altLang="zh-CN" sz="1400" dirty="0" smtClean="0">
                <a:latin typeface="微软雅黑" pitchFamily="34" charset="-122"/>
                <a:ea typeface="微软雅黑" pitchFamily="34" charset="-122"/>
                <a:sym typeface="宋体" pitchFamily="2" charset="-122"/>
              </a:rPr>
              <a:t>,</a:t>
            </a:r>
            <a:r>
              <a:rPr lang="zh-CN" altLang="en-US" sz="1400" dirty="0">
                <a:latin typeface="微软雅黑" pitchFamily="34" charset="-122"/>
                <a:ea typeface="微软雅黑" pitchFamily="34" charset="-122"/>
                <a:sym typeface="宋体" pitchFamily="2" charset="-122"/>
              </a:rPr>
              <a:t>在此输入你要输入的文本内容</a:t>
            </a:r>
            <a:r>
              <a:rPr lang="en-US" altLang="zh-CN" sz="1400" dirty="0" smtClean="0">
                <a:latin typeface="微软雅黑" pitchFamily="34" charset="-122"/>
                <a:ea typeface="微软雅黑" pitchFamily="34" charset="-122"/>
                <a:sym typeface="宋体" pitchFamily="2" charset="-122"/>
              </a:rPr>
              <a:t>,</a:t>
            </a:r>
            <a:r>
              <a:rPr lang="zh-CN" altLang="en-US" sz="1400" dirty="0">
                <a:latin typeface="微软雅黑" pitchFamily="34" charset="-122"/>
                <a:ea typeface="微软雅黑" pitchFamily="34" charset="-122"/>
                <a:sym typeface="宋体" pitchFamily="2" charset="-122"/>
              </a:rPr>
              <a:t>在此输入你要输入的文本</a:t>
            </a:r>
            <a:r>
              <a:rPr lang="zh-CN" altLang="en-US" sz="1400" dirty="0" smtClean="0">
                <a:latin typeface="微软雅黑" pitchFamily="34" charset="-122"/>
                <a:ea typeface="微软雅黑" pitchFamily="34" charset="-122"/>
                <a:sym typeface="宋体" pitchFamily="2" charset="-122"/>
              </a:rPr>
              <a:t>内容</a:t>
            </a:r>
            <a:r>
              <a:rPr lang="en-US" altLang="zh-CN" sz="1400" dirty="0" smtClean="0">
                <a:latin typeface="微软雅黑" pitchFamily="34" charset="-122"/>
                <a:ea typeface="微软雅黑" pitchFamily="34" charset="-122"/>
                <a:sym typeface="宋体" pitchFamily="2" charset="-122"/>
              </a:rPr>
              <a:t>.</a:t>
            </a:r>
            <a:endParaRPr lang="zh-CN" altLang="en-US" sz="1400" dirty="0">
              <a:latin typeface="微软雅黑" pitchFamily="34" charset="-122"/>
              <a:ea typeface="微软雅黑" pitchFamily="34" charset="-122"/>
              <a:sym typeface="宋体" pitchFamily="2" charset="-122"/>
            </a:endParaRPr>
          </a:p>
        </p:txBody>
      </p:sp>
      <p:grpSp>
        <p:nvGrpSpPr>
          <p:cNvPr id="5" name="组合 22"/>
          <p:cNvGrpSpPr>
            <a:grpSpLocks/>
          </p:cNvGrpSpPr>
          <p:nvPr/>
        </p:nvGrpSpPr>
        <p:grpSpPr bwMode="auto">
          <a:xfrm>
            <a:off x="7788275" y="5127625"/>
            <a:ext cx="3678238" cy="438150"/>
            <a:chOff x="0" y="0"/>
            <a:chExt cx="3240360" cy="328796"/>
          </a:xfrm>
        </p:grpSpPr>
        <p:sp>
          <p:nvSpPr>
            <p:cNvPr id="21519" name="矩形 23"/>
            <p:cNvSpPr>
              <a:spLocks noChangeArrowheads="1"/>
            </p:cNvSpPr>
            <p:nvPr/>
          </p:nvSpPr>
          <p:spPr bwMode="auto">
            <a:xfrm>
              <a:off x="0" y="1900"/>
              <a:ext cx="3240360" cy="326896"/>
            </a:xfrm>
            <a:prstGeom prst="rect">
              <a:avLst/>
            </a:prstGeom>
            <a:solidFill>
              <a:srgbClr val="F2F2F2">
                <a:alpha val="39999"/>
              </a:srgbClr>
            </a:solidFill>
            <a:ln>
              <a:noFill/>
            </a:ln>
            <a:extLst>
              <a:ext uri="{91240B29-F687-4F45-9708-019B960494DF}">
                <a14:hiddenLine xmlns:a14="http://schemas.microsoft.com/office/drawing/2010/main" xmlns="" w="12700">
                  <a:solidFill>
                    <a:srgbClr val="000000"/>
                  </a:solidFill>
                  <a:bevel/>
                  <a:headEnd/>
                  <a:tailEnd/>
                </a14:hiddenLine>
              </a:ext>
            </a:extLst>
          </p:spPr>
          <p:txBody>
            <a:bodyPr anchor="ctr"/>
            <a:lstStyle/>
            <a:p>
              <a:pPr algn="ctr"/>
              <a:endParaRPr lang="zh-CN" altLang="zh-CN" sz="2400">
                <a:latin typeface="微软雅黑" pitchFamily="34" charset="-122"/>
                <a:ea typeface="微软雅黑" pitchFamily="34" charset="-122"/>
                <a:sym typeface="宋体" pitchFamily="2" charset="-122"/>
              </a:endParaRPr>
            </a:p>
          </p:txBody>
        </p:sp>
        <p:sp>
          <p:nvSpPr>
            <p:cNvPr id="9" name="文本框 11"/>
            <p:cNvSpPr>
              <a:spLocks noChangeArrowheads="1"/>
            </p:cNvSpPr>
            <p:nvPr/>
          </p:nvSpPr>
          <p:spPr bwMode="auto">
            <a:xfrm>
              <a:off x="72008" y="0"/>
              <a:ext cx="2093122" cy="3233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2200" dirty="0">
                  <a:latin typeface="微软雅黑" pitchFamily="34" charset="-122"/>
                  <a:ea typeface="微软雅黑" pitchFamily="34" charset="-122"/>
                  <a:sym typeface="方正兰亭黑_GBK" pitchFamily="2" charset="-122"/>
                </a:rPr>
                <a:t>3    </a:t>
              </a:r>
              <a:r>
                <a:rPr lang="zh-CN" altLang="en-US" sz="2200" dirty="0" smtClean="0">
                  <a:latin typeface="微软雅黑" pitchFamily="34" charset="-122"/>
                  <a:ea typeface="微软雅黑" pitchFamily="34" charset="-122"/>
                  <a:sym typeface="方正兰亭黑_GBK" pitchFamily="2" charset="-122"/>
                </a:rPr>
                <a:t>达成目标共识</a:t>
              </a:r>
              <a:endParaRPr lang="zh-CN" altLang="en-US" sz="2200" dirty="0">
                <a:latin typeface="微软雅黑" pitchFamily="34" charset="-122"/>
                <a:ea typeface="微软雅黑" pitchFamily="34" charset="-122"/>
                <a:sym typeface="方正兰亭黑_GBK" pitchFamily="2" charset="-122"/>
              </a:endParaRPr>
            </a:p>
          </p:txBody>
        </p:sp>
      </p:grpSp>
      <p:sp>
        <p:nvSpPr>
          <p:cNvPr id="21524" name="矩形 25"/>
          <p:cNvSpPr>
            <a:spLocks noChangeArrowheads="1"/>
          </p:cNvSpPr>
          <p:nvPr/>
        </p:nvSpPr>
        <p:spPr bwMode="auto">
          <a:xfrm>
            <a:off x="7743825" y="5635625"/>
            <a:ext cx="3878263" cy="8290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14000"/>
              </a:lnSpc>
            </a:pPr>
            <a:r>
              <a:rPr lang="zh-CN" altLang="en-US" sz="1400" dirty="0" smtClean="0">
                <a:latin typeface="微软雅黑" pitchFamily="34" charset="-122"/>
                <a:ea typeface="微软雅黑" pitchFamily="34" charset="-122"/>
                <a:sym typeface="宋体" pitchFamily="2" charset="-122"/>
              </a:rPr>
              <a:t>在亮亮图文旗舰店</a:t>
            </a:r>
            <a:r>
              <a:rPr lang="en-US" altLang="zh-CN" sz="1400" dirty="0" smtClean="0">
                <a:latin typeface="微软雅黑" pitchFamily="34" charset="-122"/>
                <a:ea typeface="微软雅黑" pitchFamily="34" charset="-122"/>
                <a:sym typeface="宋体" pitchFamily="2" charset="-122"/>
              </a:rPr>
              <a:t>https://liangliangtuwen.tmall.com</a:t>
            </a:r>
            <a:r>
              <a:rPr lang="zh-CN" altLang="en-US" sz="1400" dirty="0" smtClean="0">
                <a:latin typeface="微软雅黑" pitchFamily="34" charset="-122"/>
                <a:ea typeface="微软雅黑" pitchFamily="34" charset="-122"/>
                <a:sym typeface="宋体" pitchFamily="2" charset="-122"/>
              </a:rPr>
              <a:t>的</a:t>
            </a:r>
            <a:r>
              <a:rPr lang="zh-CN" altLang="en-US" sz="1400" dirty="0">
                <a:latin typeface="微软雅黑" pitchFamily="34" charset="-122"/>
                <a:ea typeface="微软雅黑" pitchFamily="34" charset="-122"/>
                <a:sym typeface="宋体" pitchFamily="2" charset="-122"/>
              </a:rPr>
              <a:t>文本</a:t>
            </a:r>
            <a:r>
              <a:rPr lang="zh-CN" altLang="en-US" sz="1400" dirty="0" smtClean="0">
                <a:latin typeface="微软雅黑" pitchFamily="34" charset="-122"/>
                <a:ea typeface="微软雅黑" pitchFamily="34" charset="-122"/>
                <a:sym typeface="宋体" pitchFamily="2" charset="-122"/>
              </a:rPr>
              <a:t>内容</a:t>
            </a:r>
            <a:r>
              <a:rPr lang="en-US" altLang="zh-CN" sz="1400" dirty="0" smtClean="0">
                <a:latin typeface="微软雅黑" pitchFamily="34" charset="-122"/>
                <a:ea typeface="微软雅黑" pitchFamily="34" charset="-122"/>
                <a:sym typeface="宋体" pitchFamily="2" charset="-122"/>
              </a:rPr>
              <a:t>.</a:t>
            </a:r>
            <a:endParaRPr lang="zh-CN" altLang="en-US" sz="1400" dirty="0">
              <a:latin typeface="微软雅黑" pitchFamily="34" charset="-122"/>
              <a:ea typeface="微软雅黑" pitchFamily="34" charset="-122"/>
              <a:sym typeface="宋体" pitchFamily="2" charset="-122"/>
            </a:endParaRPr>
          </a:p>
        </p:txBody>
      </p:sp>
      <p:pic>
        <p:nvPicPr>
          <p:cNvPr id="5122" name="Picture 1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bwMode="auto">
          <a:xfrm>
            <a:off x="703263" y="1626545"/>
            <a:ext cx="6718164" cy="4447684"/>
          </a:xfrm>
          <a:prstGeom prst="rect">
            <a:avLst/>
          </a:prstGeom>
          <a:ln>
            <a:noFill/>
          </a:ln>
          <a:effectLst>
            <a:outerShdw blurRad="292100" dist="139700" dir="2700000" algn="tl" rotWithShape="0">
              <a:srgbClr val="333333">
                <a:alpha val="65000"/>
              </a:srgbClr>
            </a:outerShdw>
          </a:effectLst>
          <a:extLst/>
        </p:spPr>
      </p:pic>
      <p:grpSp>
        <p:nvGrpSpPr>
          <p:cNvPr id="22" name="组合 21"/>
          <p:cNvGrpSpPr/>
          <p:nvPr/>
        </p:nvGrpSpPr>
        <p:grpSpPr>
          <a:xfrm>
            <a:off x="-1" y="199301"/>
            <a:ext cx="12192000" cy="562467"/>
            <a:chOff x="-1" y="199301"/>
            <a:chExt cx="12192000" cy="562467"/>
          </a:xfrm>
        </p:grpSpPr>
        <p:sp>
          <p:nvSpPr>
            <p:cNvPr id="23" name="矩形 40"/>
            <p:cNvSpPr>
              <a:spLocks noChangeArrowheads="1"/>
            </p:cNvSpPr>
            <p:nvPr/>
          </p:nvSpPr>
          <p:spPr bwMode="auto">
            <a:xfrm>
              <a:off x="1899138" y="199301"/>
              <a:ext cx="10292861" cy="562467"/>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a:endParaRPr lang="zh-CN" altLang="zh-CN">
                <a:solidFill>
                  <a:srgbClr val="FFFFFF"/>
                </a:solidFill>
                <a:latin typeface="宋体" pitchFamily="2" charset="-122"/>
                <a:sym typeface="宋体" pitchFamily="2" charset="-122"/>
              </a:endParaRPr>
            </a:p>
          </p:txBody>
        </p:sp>
        <p:sp>
          <p:nvSpPr>
            <p:cNvPr id="24" name="直接连接符 41"/>
            <p:cNvSpPr>
              <a:spLocks noChangeShapeType="1"/>
            </p:cNvSpPr>
            <p:nvPr/>
          </p:nvSpPr>
          <p:spPr bwMode="auto">
            <a:xfrm flipH="1">
              <a:off x="1164041" y="199301"/>
              <a:ext cx="223" cy="562467"/>
            </a:xfrm>
            <a:prstGeom prst="line">
              <a:avLst/>
            </a:prstGeom>
            <a:ln>
              <a:headEnd/>
              <a:tailEnd/>
            </a:ln>
            <a:extLst/>
          </p:spPr>
          <p:style>
            <a:lnRef idx="2">
              <a:schemeClr val="dk1"/>
            </a:lnRef>
            <a:fillRef idx="1">
              <a:schemeClr val="lt1"/>
            </a:fillRef>
            <a:effectRef idx="0">
              <a:schemeClr val="dk1"/>
            </a:effectRef>
            <a:fontRef idx="minor">
              <a:schemeClr val="dk1"/>
            </a:fontRef>
          </p:style>
          <p:txBody>
            <a:bodyPr/>
            <a:lstStyle/>
            <a:p>
              <a:endParaRPr lang="zh-CN" altLang="en-US"/>
            </a:p>
          </p:txBody>
        </p:sp>
        <p:sp>
          <p:nvSpPr>
            <p:cNvPr id="25" name="矩形 36"/>
            <p:cNvSpPr>
              <a:spLocks noChangeArrowheads="1"/>
            </p:cNvSpPr>
            <p:nvPr/>
          </p:nvSpPr>
          <p:spPr bwMode="auto">
            <a:xfrm>
              <a:off x="-1" y="199301"/>
              <a:ext cx="1098266" cy="562467"/>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a:endParaRPr lang="zh-CN" altLang="zh-CN">
                <a:solidFill>
                  <a:srgbClr val="FFFFFF"/>
                </a:solidFill>
                <a:latin typeface="宋体" pitchFamily="2" charset="-122"/>
                <a:sym typeface="宋体" pitchFamily="2" charset="-122"/>
              </a:endParaRPr>
            </a:p>
          </p:txBody>
        </p:sp>
        <p:sp>
          <p:nvSpPr>
            <p:cNvPr id="26" name="直接连接符 37"/>
            <p:cNvSpPr>
              <a:spLocks noChangeShapeType="1"/>
            </p:cNvSpPr>
            <p:nvPr/>
          </p:nvSpPr>
          <p:spPr bwMode="auto">
            <a:xfrm>
              <a:off x="1241697" y="199301"/>
              <a:ext cx="3" cy="562467"/>
            </a:xfrm>
            <a:prstGeom prst="line">
              <a:avLst/>
            </a:prstGeom>
            <a:ln>
              <a:headEnd/>
              <a:tailEnd/>
            </a:ln>
            <a:extLst/>
          </p:spPr>
          <p:style>
            <a:lnRef idx="2">
              <a:schemeClr val="dk1"/>
            </a:lnRef>
            <a:fillRef idx="1">
              <a:schemeClr val="lt1"/>
            </a:fillRef>
            <a:effectRef idx="0">
              <a:schemeClr val="dk1"/>
            </a:effectRef>
            <a:fontRef idx="minor">
              <a:schemeClr val="dk1"/>
            </a:fontRef>
          </p:style>
          <p:txBody>
            <a:bodyPr/>
            <a:lstStyle/>
            <a:p>
              <a:endParaRPr lang="zh-CN" altLang="en-US"/>
            </a:p>
          </p:txBody>
        </p:sp>
      </p:grpSp>
      <p:sp>
        <p:nvSpPr>
          <p:cNvPr id="27" name="矩形 3"/>
          <p:cNvSpPr>
            <a:spLocks noChangeArrowheads="1"/>
          </p:cNvSpPr>
          <p:nvPr/>
        </p:nvSpPr>
        <p:spPr bwMode="auto">
          <a:xfrm>
            <a:off x="6905454" y="188730"/>
            <a:ext cx="4355661" cy="5847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headEnd/>
                <a:tailEnd/>
              </a14:hiddenLine>
            </a:ext>
          </a:extLst>
        </p:spPr>
        <p:txBody>
          <a:bodyPr wrap="none" lIns="91431" tIns="45716" rIns="91431" bIns="45716">
            <a:spAutoFit/>
          </a:bodyPr>
          <a:lstStyle/>
          <a:p>
            <a:r>
              <a:rPr lang="zh-CN" altLang="en-US" sz="3200" b="1" dirty="0" smtClean="0">
                <a:latin typeface="微软雅黑" pitchFamily="34" charset="-122"/>
                <a:ea typeface="微软雅黑" pitchFamily="34" charset="-122"/>
                <a:sym typeface="Arial" pitchFamily="34" charset="0"/>
              </a:rPr>
              <a:t>规划目标</a:t>
            </a:r>
            <a:r>
              <a:rPr lang="en-US" altLang="zh-CN" sz="3200" b="1" dirty="0" smtClean="0">
                <a:latin typeface="微软雅黑" pitchFamily="34" charset="-122"/>
                <a:ea typeface="微软雅黑" pitchFamily="34" charset="-122"/>
                <a:sym typeface="Arial" pitchFamily="34" charset="0"/>
              </a:rPr>
              <a:t>——</a:t>
            </a:r>
            <a:r>
              <a:rPr lang="zh-CN" altLang="en-US" sz="3200" b="1" dirty="0" smtClean="0">
                <a:latin typeface="微软雅黑" pitchFamily="34" charset="-122"/>
                <a:ea typeface="微软雅黑" pitchFamily="34" charset="-122"/>
                <a:sym typeface="Arial" pitchFamily="34" charset="0"/>
              </a:rPr>
              <a:t>目标方向</a:t>
            </a:r>
            <a:endParaRPr lang="zh-CN" altLang="en-US" sz="3200" b="1" dirty="0">
              <a:latin typeface="微软雅黑" pitchFamily="34" charset="-122"/>
              <a:ea typeface="微软雅黑" pitchFamily="34" charset="-122"/>
              <a:sym typeface="Arial" pitchFamily="34" charset="0"/>
            </a:endParaRPr>
          </a:p>
        </p:txBody>
      </p:sp>
      <p:sp>
        <p:nvSpPr>
          <p:cNvPr id="28" name="矩形 27"/>
          <p:cNvSpPr/>
          <p:nvPr/>
        </p:nvSpPr>
        <p:spPr>
          <a:xfrm>
            <a:off x="131157" y="236519"/>
            <a:ext cx="888384" cy="477054"/>
          </a:xfrm>
          <a:prstGeom prst="rect">
            <a:avLst/>
          </a:prstGeom>
        </p:spPr>
        <p:txBody>
          <a:bodyPr wrap="none">
            <a:spAutoFit/>
          </a:bodyPr>
          <a:lstStyle/>
          <a:p>
            <a:pPr algn="ctr"/>
            <a:r>
              <a:rPr lang="en-US" altLang="zh-CN" sz="25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icrosoft Yi Baiti" pitchFamily="66" charset="0"/>
                <a:ea typeface="Microsoft Yi Baiti" pitchFamily="66" charset="0"/>
              </a:rPr>
              <a:t>LOGO</a:t>
            </a:r>
            <a:endParaRPr lang="en-US" altLang="zh-CN" sz="25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icrosoft Yi Baiti" pitchFamily="66" charset="0"/>
              <a:ea typeface="Microsoft Yi Baiti" pitchFamily="66" charset="0"/>
            </a:endParaRPr>
          </a:p>
        </p:txBody>
      </p:sp>
    </p:spTree>
  </p:cSld>
  <p:clrMapOvr>
    <a:masterClrMapping/>
  </p:clrMapOvr>
  <mc:AlternateContent xmlns:mc="http://schemas.openxmlformats.org/markup-compatibility/2006">
    <mc:Choice xmlns:p14="http://schemas.microsoft.com/office/powerpoint/2010/main" xmlns="" Requires="p14">
      <p:transition p14:dur="10" advClick="0" advTm="0">
        <p:fade/>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barn(inVertical)">
                                      <p:cBhvr>
                                        <p:cTn id="10" dur="500"/>
                                        <p:tgtEl>
                                          <p:spTgt spid="28"/>
                                        </p:tgtEl>
                                      </p:cBhvr>
                                    </p:animEffect>
                                  </p:childTnLst>
                                </p:cTn>
                              </p:par>
                            </p:childTnLst>
                          </p:cTn>
                        </p:par>
                        <p:par>
                          <p:cTn id="11" fill="hold">
                            <p:stCondLst>
                              <p:cond delay="500"/>
                            </p:stCondLst>
                            <p:childTnLst>
                              <p:par>
                                <p:cTn id="12" presetID="16" presetClass="entr" presetSubtype="21" fill="hold" nodeType="afterEffect">
                                  <p:stCondLst>
                                    <p:cond delay="0"/>
                                  </p:stCondLst>
                                  <p:childTnLst>
                                    <p:set>
                                      <p:cBhvr>
                                        <p:cTn id="13" dur="1" fill="hold">
                                          <p:stCondLst>
                                            <p:cond delay="0"/>
                                          </p:stCondLst>
                                        </p:cTn>
                                        <p:tgtEl>
                                          <p:spTgt spid="5122"/>
                                        </p:tgtEl>
                                        <p:attrNameLst>
                                          <p:attrName>style.visibility</p:attrName>
                                        </p:attrNameLst>
                                      </p:cBhvr>
                                      <p:to>
                                        <p:strVal val="visible"/>
                                      </p:to>
                                    </p:set>
                                    <p:animEffect transition="in" filter="barn(inVertical)">
                                      <p:cBhvr>
                                        <p:cTn id="14" dur="500"/>
                                        <p:tgtEl>
                                          <p:spTgt spid="5122"/>
                                        </p:tgtEl>
                                      </p:cBhvr>
                                    </p:animEffect>
                                  </p:childTnLst>
                                </p:cTn>
                              </p:par>
                              <p:par>
                                <p:cTn id="15" presetID="2" presetClass="entr" presetSubtype="2"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750" fill="hold"/>
                                        <p:tgtEl>
                                          <p:spTgt spid="3"/>
                                        </p:tgtEl>
                                        <p:attrNameLst>
                                          <p:attrName>ppt_x</p:attrName>
                                        </p:attrNameLst>
                                      </p:cBhvr>
                                      <p:tavLst>
                                        <p:tav tm="0">
                                          <p:val>
                                            <p:strVal val="1+#ppt_w/2"/>
                                          </p:val>
                                        </p:tav>
                                        <p:tav tm="100000">
                                          <p:val>
                                            <p:strVal val="#ppt_x"/>
                                          </p:val>
                                        </p:tav>
                                      </p:tavLst>
                                    </p:anim>
                                    <p:anim calcmode="lin" valueType="num">
                                      <p:cBhvr>
                                        <p:cTn id="18" dur="750" fill="hold"/>
                                        <p:tgtEl>
                                          <p:spTgt spid="3"/>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ppt_x</p:attrName>
                                        </p:attrNameLst>
                                      </p:cBhvr>
                                      <p:tavLst>
                                        <p:tav tm="0">
                                          <p:val>
                                            <p:strVal val="1+#ppt_w/2"/>
                                          </p:val>
                                        </p:tav>
                                        <p:tav tm="100000">
                                          <p:val>
                                            <p:strVal val="#ppt_x"/>
                                          </p:val>
                                        </p:tav>
                                      </p:tavLst>
                                    </p:anim>
                                    <p:anim calcmode="lin" valueType="num">
                                      <p:cBhvr>
                                        <p:cTn id="22" dur="750" fill="hold"/>
                                        <p:tgtEl>
                                          <p:spTgt spid="4"/>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750" fill="hold"/>
                                        <p:tgtEl>
                                          <p:spTgt spid="5"/>
                                        </p:tgtEl>
                                        <p:attrNameLst>
                                          <p:attrName>ppt_x</p:attrName>
                                        </p:attrNameLst>
                                      </p:cBhvr>
                                      <p:tavLst>
                                        <p:tav tm="0">
                                          <p:val>
                                            <p:strVal val="1+#ppt_w/2"/>
                                          </p:val>
                                        </p:tav>
                                        <p:tav tm="100000">
                                          <p:val>
                                            <p:strVal val="#ppt_x"/>
                                          </p:val>
                                        </p:tav>
                                      </p:tavLst>
                                    </p:anim>
                                    <p:anim calcmode="lin" valueType="num">
                                      <p:cBhvr>
                                        <p:cTn id="26" dur="750" fill="hold"/>
                                        <p:tgtEl>
                                          <p:spTgt spid="5"/>
                                        </p:tgtEl>
                                        <p:attrNameLst>
                                          <p:attrName>ppt_y</p:attrName>
                                        </p:attrNameLst>
                                      </p:cBhvr>
                                      <p:tavLst>
                                        <p:tav tm="0">
                                          <p:val>
                                            <p:strVal val="#ppt_y"/>
                                          </p:val>
                                        </p:tav>
                                        <p:tav tm="100000">
                                          <p:val>
                                            <p:strVal val="#ppt_y"/>
                                          </p:val>
                                        </p:tav>
                                      </p:tavLst>
                                    </p:anim>
                                  </p:childTnLst>
                                </p:cTn>
                              </p:par>
                            </p:childTnLst>
                          </p:cTn>
                        </p:par>
                        <p:par>
                          <p:cTn id="27" fill="hold" nodeType="afterGroup">
                            <p:stCondLst>
                              <p:cond delay="1250"/>
                            </p:stCondLst>
                            <p:childTnLst>
                              <p:par>
                                <p:cTn id="28" presetID="22" presetClass="entr" presetSubtype="1" fill="hold" grpId="0" nodeType="afterEffect">
                                  <p:stCondLst>
                                    <p:cond delay="250"/>
                                  </p:stCondLst>
                                  <p:childTnLst>
                                    <p:set>
                                      <p:cBhvr>
                                        <p:cTn id="29" dur="1" fill="hold">
                                          <p:stCondLst>
                                            <p:cond delay="0"/>
                                          </p:stCondLst>
                                        </p:cTn>
                                        <p:tgtEl>
                                          <p:spTgt spid="21516"/>
                                        </p:tgtEl>
                                        <p:attrNameLst>
                                          <p:attrName>style.visibility</p:attrName>
                                        </p:attrNameLst>
                                      </p:cBhvr>
                                      <p:to>
                                        <p:strVal val="visible"/>
                                      </p:to>
                                    </p:set>
                                    <p:animEffect>
                                      <p:cBhvr>
                                        <p:cTn id="30" dur="750"/>
                                        <p:tgtEl>
                                          <p:spTgt spid="21516"/>
                                        </p:tgtEl>
                                      </p:cBhvr>
                                    </p:animEffect>
                                  </p:childTnLst>
                                </p:cTn>
                              </p:par>
                            </p:childTnLst>
                          </p:cTn>
                        </p:par>
                        <p:par>
                          <p:cTn id="31" fill="hold" nodeType="afterGroup">
                            <p:stCondLst>
                              <p:cond delay="2250"/>
                            </p:stCondLst>
                            <p:childTnLst>
                              <p:par>
                                <p:cTn id="32" presetID="22" presetClass="entr" presetSubtype="1" fill="hold" grpId="0" nodeType="afterEffect">
                                  <p:stCondLst>
                                    <p:cond delay="0"/>
                                  </p:stCondLst>
                                  <p:childTnLst>
                                    <p:set>
                                      <p:cBhvr>
                                        <p:cTn id="33" dur="1" fill="hold">
                                          <p:stCondLst>
                                            <p:cond delay="0"/>
                                          </p:stCondLst>
                                        </p:cTn>
                                        <p:tgtEl>
                                          <p:spTgt spid="21520"/>
                                        </p:tgtEl>
                                        <p:attrNameLst>
                                          <p:attrName>style.visibility</p:attrName>
                                        </p:attrNameLst>
                                      </p:cBhvr>
                                      <p:to>
                                        <p:strVal val="visible"/>
                                      </p:to>
                                    </p:set>
                                    <p:animEffect>
                                      <p:cBhvr>
                                        <p:cTn id="34" dur="500"/>
                                        <p:tgtEl>
                                          <p:spTgt spid="21520"/>
                                        </p:tgtEl>
                                      </p:cBhvr>
                                    </p:animEffect>
                                  </p:childTnLst>
                                </p:cTn>
                              </p:par>
                            </p:childTnLst>
                          </p:cTn>
                        </p:par>
                        <p:par>
                          <p:cTn id="35" fill="hold" nodeType="afterGroup">
                            <p:stCondLst>
                              <p:cond delay="2750"/>
                            </p:stCondLst>
                            <p:childTnLst>
                              <p:par>
                                <p:cTn id="36" presetID="22" presetClass="entr" presetSubtype="1" fill="hold" grpId="0" nodeType="afterEffect">
                                  <p:stCondLst>
                                    <p:cond delay="0"/>
                                  </p:stCondLst>
                                  <p:childTnLst>
                                    <p:set>
                                      <p:cBhvr>
                                        <p:cTn id="37" dur="1" fill="hold">
                                          <p:stCondLst>
                                            <p:cond delay="0"/>
                                          </p:stCondLst>
                                        </p:cTn>
                                        <p:tgtEl>
                                          <p:spTgt spid="21524"/>
                                        </p:tgtEl>
                                        <p:attrNameLst>
                                          <p:attrName>style.visibility</p:attrName>
                                        </p:attrNameLst>
                                      </p:cBhvr>
                                      <p:to>
                                        <p:strVal val="visible"/>
                                      </p:to>
                                    </p:set>
                                    <p:animEffect>
                                      <p:cBhvr>
                                        <p:cTn id="38" dur="750"/>
                                        <p:tgtEl>
                                          <p:spTgt spid="21524"/>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barn(inVertical)">
                                      <p:cBhvr>
                                        <p:cTn id="4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6" grpId="0" bldLvl="0" autoUpdateAnimBg="0"/>
      <p:bldP spid="21520" grpId="0" bldLvl="0" autoUpdateAnimBg="0"/>
      <p:bldP spid="21524" grpId="0" bldLvl="0" autoUpdateAnimBg="0"/>
      <p:bldP spid="27" grpId="0"/>
      <p:bldP spid="2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79" name="矩形 47"/>
          <p:cNvSpPr>
            <a:spLocks noChangeArrowheads="1"/>
          </p:cNvSpPr>
          <p:nvPr/>
        </p:nvSpPr>
        <p:spPr bwMode="auto">
          <a:xfrm>
            <a:off x="7811371" y="4660689"/>
            <a:ext cx="1971675" cy="7571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headEnd/>
                <a:tailEnd/>
              </a14:hiddenLine>
            </a:ext>
          </a:extLst>
        </p:spPr>
        <p:txBody>
          <a:bodyPr lIns="91431" tIns="45716" rIns="91431" bIns="45716">
            <a:spAutoFit/>
          </a:bodyPr>
          <a:lstStyle/>
          <a:p>
            <a:pPr>
              <a:lnSpc>
                <a:spcPct val="120000"/>
              </a:lnSpc>
            </a:pPr>
            <a:r>
              <a:rPr lang="zh-CN" altLang="en-US" sz="1200" dirty="0">
                <a:latin typeface="微软雅黑" pitchFamily="34" charset="-122"/>
                <a:ea typeface="微软雅黑" pitchFamily="34" charset="-122"/>
                <a:sym typeface="方正兰亭黑_GBK" pitchFamily="2" charset="-122"/>
              </a:rPr>
              <a:t>在此录入上述图表的描述说明，在此录入上述图表的描述说明。</a:t>
            </a:r>
            <a:endParaRPr lang="zh-CN" altLang="en-US" sz="1200" dirty="0">
              <a:latin typeface="微软雅黑" pitchFamily="34" charset="-122"/>
              <a:ea typeface="微软雅黑" pitchFamily="34" charset="-122"/>
            </a:endParaRPr>
          </a:p>
        </p:txBody>
      </p:sp>
      <p:sp>
        <p:nvSpPr>
          <p:cNvPr id="21" name="Freeform 5"/>
          <p:cNvSpPr>
            <a:spLocks noChangeArrowheads="1"/>
          </p:cNvSpPr>
          <p:nvPr/>
        </p:nvSpPr>
        <p:spPr bwMode="auto">
          <a:xfrm>
            <a:off x="4598271" y="2228639"/>
            <a:ext cx="2986087" cy="3656013"/>
          </a:xfrm>
          <a:custGeom>
            <a:avLst/>
            <a:gdLst>
              <a:gd name="T0" fmla="*/ 1118 w 1045"/>
              <a:gd name="T1" fmla="*/ 2301 h 1279"/>
              <a:gd name="T2" fmla="*/ 887 w 1045"/>
              <a:gd name="T3" fmla="*/ 2303 h 1279"/>
              <a:gd name="T4" fmla="*/ 884 w 1045"/>
              <a:gd name="T5" fmla="*/ 1923 h 1279"/>
              <a:gd name="T6" fmla="*/ 652 w 1045"/>
              <a:gd name="T7" fmla="*/ 1730 h 1279"/>
              <a:gd name="T8" fmla="*/ 430 w 1045"/>
              <a:gd name="T9" fmla="*/ 1714 h 1279"/>
              <a:gd name="T10" fmla="*/ 0 w 1045"/>
              <a:gd name="T11" fmla="*/ 1498 h 1279"/>
              <a:gd name="T12" fmla="*/ 580 w 1045"/>
              <a:gd name="T13" fmla="*/ 1671 h 1279"/>
              <a:gd name="T14" fmla="*/ 211 w 1045"/>
              <a:gd name="T15" fmla="*/ 1253 h 1279"/>
              <a:gd name="T16" fmla="*/ 774 w 1045"/>
              <a:gd name="T17" fmla="*/ 1716 h 1279"/>
              <a:gd name="T18" fmla="*/ 889 w 1045"/>
              <a:gd name="T19" fmla="*/ 1795 h 1279"/>
              <a:gd name="T20" fmla="*/ 889 w 1045"/>
              <a:gd name="T21" fmla="*/ 1788 h 1279"/>
              <a:gd name="T22" fmla="*/ 844 w 1045"/>
              <a:gd name="T23" fmla="*/ 1237 h 1279"/>
              <a:gd name="T24" fmla="*/ 446 w 1045"/>
              <a:gd name="T25" fmla="*/ 1044 h 1279"/>
              <a:gd name="T26" fmla="*/ 20 w 1045"/>
              <a:gd name="T27" fmla="*/ 391 h 1279"/>
              <a:gd name="T28" fmla="*/ 495 w 1045"/>
              <a:gd name="T29" fmla="*/ 987 h 1279"/>
              <a:gd name="T30" fmla="*/ 576 w 1045"/>
              <a:gd name="T31" fmla="*/ 717 h 1279"/>
              <a:gd name="T32" fmla="*/ 569 w 1045"/>
              <a:gd name="T33" fmla="*/ 443 h 1279"/>
              <a:gd name="T34" fmla="*/ 628 w 1045"/>
              <a:gd name="T35" fmla="*/ 828 h 1279"/>
              <a:gd name="T36" fmla="*/ 590 w 1045"/>
              <a:gd name="T37" fmla="*/ 1044 h 1279"/>
              <a:gd name="T38" fmla="*/ 848 w 1045"/>
              <a:gd name="T39" fmla="*/ 1140 h 1279"/>
              <a:gd name="T40" fmla="*/ 985 w 1045"/>
              <a:gd name="T41" fmla="*/ 0 h 1279"/>
              <a:gd name="T42" fmla="*/ 952 w 1045"/>
              <a:gd name="T43" fmla="*/ 1221 h 1279"/>
              <a:gd name="T44" fmla="*/ 1037 w 1045"/>
              <a:gd name="T45" fmla="*/ 1576 h 1279"/>
              <a:gd name="T46" fmla="*/ 1334 w 1045"/>
              <a:gd name="T47" fmla="*/ 1314 h 1279"/>
              <a:gd name="T48" fmla="*/ 1456 w 1045"/>
              <a:gd name="T49" fmla="*/ 673 h 1279"/>
              <a:gd name="T50" fmla="*/ 1424 w 1045"/>
              <a:gd name="T51" fmla="*/ 1237 h 1279"/>
              <a:gd name="T52" fmla="*/ 1625 w 1045"/>
              <a:gd name="T53" fmla="*/ 1028 h 1279"/>
              <a:gd name="T54" fmla="*/ 1881 w 1045"/>
              <a:gd name="T55" fmla="*/ 578 h 1279"/>
              <a:gd name="T56" fmla="*/ 1724 w 1045"/>
              <a:gd name="T57" fmla="*/ 981 h 1279"/>
              <a:gd name="T58" fmla="*/ 1109 w 1045"/>
              <a:gd name="T59" fmla="*/ 1739 h 1279"/>
              <a:gd name="T60" fmla="*/ 1098 w 1045"/>
              <a:gd name="T61" fmla="*/ 1972 h 1279"/>
              <a:gd name="T62" fmla="*/ 1690 w 1045"/>
              <a:gd name="T63" fmla="*/ 1599 h 1279"/>
              <a:gd name="T64" fmla="*/ 1098 w 1045"/>
              <a:gd name="T65" fmla="*/ 2053 h 1279"/>
              <a:gd name="T66" fmla="*/ 1118 w 1045"/>
              <a:gd name="T67" fmla="*/ 2301 h 127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45"/>
              <a:gd name="T103" fmla="*/ 0 h 1279"/>
              <a:gd name="T104" fmla="*/ 1045 w 1045"/>
              <a:gd name="T105" fmla="*/ 1279 h 127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45" h="1279">
                <a:moveTo>
                  <a:pt x="621" y="1278"/>
                </a:moveTo>
                <a:cubicBezTo>
                  <a:pt x="493" y="1279"/>
                  <a:pt x="493" y="1279"/>
                  <a:pt x="493" y="1279"/>
                </a:cubicBezTo>
                <a:cubicBezTo>
                  <a:pt x="480" y="1238"/>
                  <a:pt x="485" y="1193"/>
                  <a:pt x="491" y="1068"/>
                </a:cubicBezTo>
                <a:cubicBezTo>
                  <a:pt x="453" y="1033"/>
                  <a:pt x="408" y="998"/>
                  <a:pt x="362" y="961"/>
                </a:cubicBezTo>
                <a:cubicBezTo>
                  <a:pt x="310" y="963"/>
                  <a:pt x="280" y="960"/>
                  <a:pt x="239" y="952"/>
                </a:cubicBezTo>
                <a:cubicBezTo>
                  <a:pt x="153" y="935"/>
                  <a:pt x="123" y="906"/>
                  <a:pt x="0" y="832"/>
                </a:cubicBezTo>
                <a:cubicBezTo>
                  <a:pt x="134" y="888"/>
                  <a:pt x="210" y="930"/>
                  <a:pt x="322" y="928"/>
                </a:cubicBezTo>
                <a:cubicBezTo>
                  <a:pt x="244" y="861"/>
                  <a:pt x="168" y="787"/>
                  <a:pt x="117" y="696"/>
                </a:cubicBezTo>
                <a:cubicBezTo>
                  <a:pt x="236" y="800"/>
                  <a:pt x="263" y="854"/>
                  <a:pt x="430" y="953"/>
                </a:cubicBezTo>
                <a:cubicBezTo>
                  <a:pt x="448" y="964"/>
                  <a:pt x="467" y="976"/>
                  <a:pt x="494" y="997"/>
                </a:cubicBezTo>
                <a:cubicBezTo>
                  <a:pt x="494" y="993"/>
                  <a:pt x="494" y="993"/>
                  <a:pt x="494" y="993"/>
                </a:cubicBezTo>
                <a:cubicBezTo>
                  <a:pt x="497" y="887"/>
                  <a:pt x="467" y="762"/>
                  <a:pt x="469" y="687"/>
                </a:cubicBezTo>
                <a:cubicBezTo>
                  <a:pt x="371" y="661"/>
                  <a:pt x="303" y="619"/>
                  <a:pt x="248" y="580"/>
                </a:cubicBezTo>
                <a:cubicBezTo>
                  <a:pt x="105" y="480"/>
                  <a:pt x="40" y="342"/>
                  <a:pt x="11" y="217"/>
                </a:cubicBezTo>
                <a:cubicBezTo>
                  <a:pt x="94" y="400"/>
                  <a:pt x="163" y="479"/>
                  <a:pt x="275" y="548"/>
                </a:cubicBezTo>
                <a:cubicBezTo>
                  <a:pt x="285" y="525"/>
                  <a:pt x="324" y="475"/>
                  <a:pt x="320" y="398"/>
                </a:cubicBezTo>
                <a:cubicBezTo>
                  <a:pt x="315" y="314"/>
                  <a:pt x="306" y="285"/>
                  <a:pt x="316" y="246"/>
                </a:cubicBezTo>
                <a:cubicBezTo>
                  <a:pt x="332" y="334"/>
                  <a:pt x="354" y="416"/>
                  <a:pt x="349" y="460"/>
                </a:cubicBezTo>
                <a:cubicBezTo>
                  <a:pt x="345" y="497"/>
                  <a:pt x="340" y="510"/>
                  <a:pt x="328" y="580"/>
                </a:cubicBezTo>
                <a:cubicBezTo>
                  <a:pt x="394" y="614"/>
                  <a:pt x="436" y="623"/>
                  <a:pt x="471" y="633"/>
                </a:cubicBezTo>
                <a:cubicBezTo>
                  <a:pt x="480" y="526"/>
                  <a:pt x="544" y="250"/>
                  <a:pt x="547" y="0"/>
                </a:cubicBezTo>
                <a:cubicBezTo>
                  <a:pt x="602" y="287"/>
                  <a:pt x="501" y="515"/>
                  <a:pt x="529" y="678"/>
                </a:cubicBezTo>
                <a:cubicBezTo>
                  <a:pt x="546" y="776"/>
                  <a:pt x="564" y="812"/>
                  <a:pt x="576" y="875"/>
                </a:cubicBezTo>
                <a:cubicBezTo>
                  <a:pt x="617" y="825"/>
                  <a:pt x="645" y="811"/>
                  <a:pt x="741" y="730"/>
                </a:cubicBezTo>
                <a:cubicBezTo>
                  <a:pt x="723" y="598"/>
                  <a:pt x="730" y="473"/>
                  <a:pt x="809" y="374"/>
                </a:cubicBezTo>
                <a:cubicBezTo>
                  <a:pt x="738" y="537"/>
                  <a:pt x="772" y="588"/>
                  <a:pt x="791" y="687"/>
                </a:cubicBezTo>
                <a:cubicBezTo>
                  <a:pt x="841" y="647"/>
                  <a:pt x="874" y="615"/>
                  <a:pt x="903" y="571"/>
                </a:cubicBezTo>
                <a:cubicBezTo>
                  <a:pt x="937" y="523"/>
                  <a:pt x="988" y="442"/>
                  <a:pt x="1045" y="321"/>
                </a:cubicBezTo>
                <a:cubicBezTo>
                  <a:pt x="1027" y="404"/>
                  <a:pt x="992" y="483"/>
                  <a:pt x="958" y="545"/>
                </a:cubicBezTo>
                <a:cubicBezTo>
                  <a:pt x="854" y="740"/>
                  <a:pt x="738" y="767"/>
                  <a:pt x="616" y="966"/>
                </a:cubicBezTo>
                <a:cubicBezTo>
                  <a:pt x="614" y="992"/>
                  <a:pt x="612" y="1040"/>
                  <a:pt x="610" y="1095"/>
                </a:cubicBezTo>
                <a:cubicBezTo>
                  <a:pt x="698" y="1054"/>
                  <a:pt x="845" y="1010"/>
                  <a:pt x="939" y="888"/>
                </a:cubicBezTo>
                <a:cubicBezTo>
                  <a:pt x="901" y="979"/>
                  <a:pt x="728" y="1086"/>
                  <a:pt x="610" y="1140"/>
                </a:cubicBezTo>
                <a:cubicBezTo>
                  <a:pt x="613" y="1200"/>
                  <a:pt x="625" y="1222"/>
                  <a:pt x="621" y="1278"/>
                </a:cubicBezTo>
                <a:close/>
              </a:path>
            </a:pathLst>
          </a:custGeom>
          <a:solidFill>
            <a:schemeClr val="tx1">
              <a:alpha val="71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7"/>
          <p:cNvSpPr>
            <a:spLocks noChangeArrowheads="1"/>
          </p:cNvSpPr>
          <p:nvPr/>
        </p:nvSpPr>
        <p:spPr bwMode="auto">
          <a:xfrm>
            <a:off x="5933359" y="1703176"/>
            <a:ext cx="411162" cy="474663"/>
          </a:xfrm>
          <a:custGeom>
            <a:avLst/>
            <a:gdLst>
              <a:gd name="T0" fmla="*/ 129 w 259"/>
              <a:gd name="T1" fmla="*/ 0 h 299"/>
              <a:gd name="T2" fmla="*/ 194 w 259"/>
              <a:gd name="T3" fmla="*/ 38 h 299"/>
              <a:gd name="T4" fmla="*/ 259 w 259"/>
              <a:gd name="T5" fmla="*/ 74 h 299"/>
              <a:gd name="T6" fmla="*/ 259 w 259"/>
              <a:gd name="T7" fmla="*/ 149 h 299"/>
              <a:gd name="T8" fmla="*/ 259 w 259"/>
              <a:gd name="T9" fmla="*/ 223 h 299"/>
              <a:gd name="T10" fmla="*/ 194 w 259"/>
              <a:gd name="T11" fmla="*/ 261 h 299"/>
              <a:gd name="T12" fmla="*/ 129 w 259"/>
              <a:gd name="T13" fmla="*/ 299 h 299"/>
              <a:gd name="T14" fmla="*/ 64 w 259"/>
              <a:gd name="T15" fmla="*/ 261 h 299"/>
              <a:gd name="T16" fmla="*/ 0 w 259"/>
              <a:gd name="T17" fmla="*/ 223 h 299"/>
              <a:gd name="T18" fmla="*/ 0 w 259"/>
              <a:gd name="T19" fmla="*/ 149 h 299"/>
              <a:gd name="T20" fmla="*/ 0 w 259"/>
              <a:gd name="T21" fmla="*/ 74 h 299"/>
              <a:gd name="T22" fmla="*/ 64 w 259"/>
              <a:gd name="T23" fmla="*/ 38 h 299"/>
              <a:gd name="T24" fmla="*/ 129 w 259"/>
              <a:gd name="T25" fmla="*/ 0 h 299"/>
              <a:gd name="T26" fmla="*/ 129 w 259"/>
              <a:gd name="T27" fmla="*/ 0 h 29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59"/>
              <a:gd name="T43" fmla="*/ 0 h 299"/>
              <a:gd name="T44" fmla="*/ 259 w 259"/>
              <a:gd name="T45" fmla="*/ 299 h 29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59" h="299">
                <a:moveTo>
                  <a:pt x="129" y="0"/>
                </a:moveTo>
                <a:lnTo>
                  <a:pt x="194" y="38"/>
                </a:lnTo>
                <a:lnTo>
                  <a:pt x="259" y="74"/>
                </a:lnTo>
                <a:lnTo>
                  <a:pt x="259" y="149"/>
                </a:lnTo>
                <a:lnTo>
                  <a:pt x="259" y="223"/>
                </a:lnTo>
                <a:lnTo>
                  <a:pt x="194" y="261"/>
                </a:lnTo>
                <a:lnTo>
                  <a:pt x="129" y="299"/>
                </a:lnTo>
                <a:lnTo>
                  <a:pt x="64" y="261"/>
                </a:lnTo>
                <a:lnTo>
                  <a:pt x="0" y="223"/>
                </a:lnTo>
                <a:lnTo>
                  <a:pt x="0" y="149"/>
                </a:lnTo>
                <a:lnTo>
                  <a:pt x="0" y="74"/>
                </a:lnTo>
                <a:lnTo>
                  <a:pt x="64" y="38"/>
                </a:lnTo>
                <a:lnTo>
                  <a:pt x="129" y="0"/>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13"/>
          <p:cNvSpPr>
            <a:spLocks noChangeArrowheads="1"/>
          </p:cNvSpPr>
          <p:nvPr/>
        </p:nvSpPr>
        <p:spPr bwMode="auto">
          <a:xfrm>
            <a:off x="6598521" y="4863889"/>
            <a:ext cx="228600" cy="263525"/>
          </a:xfrm>
          <a:custGeom>
            <a:avLst/>
            <a:gdLst>
              <a:gd name="T0" fmla="*/ 72 w 144"/>
              <a:gd name="T1" fmla="*/ 0 h 166"/>
              <a:gd name="T2" fmla="*/ 108 w 144"/>
              <a:gd name="T3" fmla="*/ 22 h 166"/>
              <a:gd name="T4" fmla="*/ 144 w 144"/>
              <a:gd name="T5" fmla="*/ 42 h 166"/>
              <a:gd name="T6" fmla="*/ 144 w 144"/>
              <a:gd name="T7" fmla="*/ 83 h 166"/>
              <a:gd name="T8" fmla="*/ 144 w 144"/>
              <a:gd name="T9" fmla="*/ 124 h 166"/>
              <a:gd name="T10" fmla="*/ 108 w 144"/>
              <a:gd name="T11" fmla="*/ 144 h 166"/>
              <a:gd name="T12" fmla="*/ 72 w 144"/>
              <a:gd name="T13" fmla="*/ 166 h 166"/>
              <a:gd name="T14" fmla="*/ 36 w 144"/>
              <a:gd name="T15" fmla="*/ 144 h 166"/>
              <a:gd name="T16" fmla="*/ 0 w 144"/>
              <a:gd name="T17" fmla="*/ 124 h 166"/>
              <a:gd name="T18" fmla="*/ 0 w 144"/>
              <a:gd name="T19" fmla="*/ 83 h 166"/>
              <a:gd name="T20" fmla="*/ 0 w 144"/>
              <a:gd name="T21" fmla="*/ 42 h 166"/>
              <a:gd name="T22" fmla="*/ 36 w 144"/>
              <a:gd name="T23" fmla="*/ 22 h 166"/>
              <a:gd name="T24" fmla="*/ 72 w 144"/>
              <a:gd name="T25" fmla="*/ 0 h 166"/>
              <a:gd name="T26" fmla="*/ 72 w 144"/>
              <a:gd name="T27" fmla="*/ 0 h 1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4"/>
              <a:gd name="T43" fmla="*/ 0 h 166"/>
              <a:gd name="T44" fmla="*/ 144 w 144"/>
              <a:gd name="T45" fmla="*/ 166 h 16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4" h="166">
                <a:moveTo>
                  <a:pt x="72" y="0"/>
                </a:moveTo>
                <a:lnTo>
                  <a:pt x="108" y="22"/>
                </a:lnTo>
                <a:lnTo>
                  <a:pt x="144" y="42"/>
                </a:lnTo>
                <a:lnTo>
                  <a:pt x="144" y="83"/>
                </a:lnTo>
                <a:lnTo>
                  <a:pt x="144" y="124"/>
                </a:lnTo>
                <a:lnTo>
                  <a:pt x="108" y="144"/>
                </a:lnTo>
                <a:lnTo>
                  <a:pt x="72" y="166"/>
                </a:lnTo>
                <a:lnTo>
                  <a:pt x="36" y="144"/>
                </a:lnTo>
                <a:lnTo>
                  <a:pt x="0" y="124"/>
                </a:lnTo>
                <a:lnTo>
                  <a:pt x="0" y="83"/>
                </a:lnTo>
                <a:lnTo>
                  <a:pt x="0" y="42"/>
                </a:lnTo>
                <a:lnTo>
                  <a:pt x="36" y="22"/>
                </a:lnTo>
                <a:lnTo>
                  <a:pt x="72" y="0"/>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14"/>
          <p:cNvSpPr>
            <a:spLocks noChangeArrowheads="1"/>
          </p:cNvSpPr>
          <p:nvPr/>
        </p:nvSpPr>
        <p:spPr bwMode="auto">
          <a:xfrm>
            <a:off x="5055471" y="3268451"/>
            <a:ext cx="225425" cy="263525"/>
          </a:xfrm>
          <a:custGeom>
            <a:avLst/>
            <a:gdLst>
              <a:gd name="T0" fmla="*/ 70 w 142"/>
              <a:gd name="T1" fmla="*/ 0 h 166"/>
              <a:gd name="T2" fmla="*/ 106 w 142"/>
              <a:gd name="T3" fmla="*/ 22 h 166"/>
              <a:gd name="T4" fmla="*/ 142 w 142"/>
              <a:gd name="T5" fmla="*/ 42 h 166"/>
              <a:gd name="T6" fmla="*/ 142 w 142"/>
              <a:gd name="T7" fmla="*/ 83 h 166"/>
              <a:gd name="T8" fmla="*/ 142 w 142"/>
              <a:gd name="T9" fmla="*/ 125 h 166"/>
              <a:gd name="T10" fmla="*/ 106 w 142"/>
              <a:gd name="T11" fmla="*/ 144 h 166"/>
              <a:gd name="T12" fmla="*/ 70 w 142"/>
              <a:gd name="T13" fmla="*/ 166 h 166"/>
              <a:gd name="T14" fmla="*/ 34 w 142"/>
              <a:gd name="T15" fmla="*/ 144 h 166"/>
              <a:gd name="T16" fmla="*/ 0 w 142"/>
              <a:gd name="T17" fmla="*/ 125 h 166"/>
              <a:gd name="T18" fmla="*/ 0 w 142"/>
              <a:gd name="T19" fmla="*/ 83 h 166"/>
              <a:gd name="T20" fmla="*/ 0 w 142"/>
              <a:gd name="T21" fmla="*/ 42 h 166"/>
              <a:gd name="T22" fmla="*/ 34 w 142"/>
              <a:gd name="T23" fmla="*/ 22 h 166"/>
              <a:gd name="T24" fmla="*/ 70 w 142"/>
              <a:gd name="T25" fmla="*/ 0 h 166"/>
              <a:gd name="T26" fmla="*/ 70 w 142"/>
              <a:gd name="T27" fmla="*/ 0 h 1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2"/>
              <a:gd name="T43" fmla="*/ 0 h 166"/>
              <a:gd name="T44" fmla="*/ 142 w 142"/>
              <a:gd name="T45" fmla="*/ 166 h 16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2" h="166">
                <a:moveTo>
                  <a:pt x="70" y="0"/>
                </a:moveTo>
                <a:lnTo>
                  <a:pt x="106" y="22"/>
                </a:lnTo>
                <a:lnTo>
                  <a:pt x="142" y="42"/>
                </a:lnTo>
                <a:lnTo>
                  <a:pt x="142" y="83"/>
                </a:lnTo>
                <a:lnTo>
                  <a:pt x="142" y="125"/>
                </a:lnTo>
                <a:lnTo>
                  <a:pt x="106" y="144"/>
                </a:lnTo>
                <a:lnTo>
                  <a:pt x="70" y="166"/>
                </a:lnTo>
                <a:lnTo>
                  <a:pt x="34" y="144"/>
                </a:lnTo>
                <a:lnTo>
                  <a:pt x="0" y="125"/>
                </a:lnTo>
                <a:lnTo>
                  <a:pt x="0" y="83"/>
                </a:lnTo>
                <a:lnTo>
                  <a:pt x="0" y="42"/>
                </a:lnTo>
                <a:lnTo>
                  <a:pt x="34" y="22"/>
                </a:lnTo>
                <a:lnTo>
                  <a:pt x="70" y="0"/>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15"/>
          <p:cNvSpPr>
            <a:spLocks noChangeArrowheads="1"/>
          </p:cNvSpPr>
          <p:nvPr/>
        </p:nvSpPr>
        <p:spPr bwMode="auto">
          <a:xfrm>
            <a:off x="5823821" y="2868401"/>
            <a:ext cx="225425" cy="260350"/>
          </a:xfrm>
          <a:custGeom>
            <a:avLst/>
            <a:gdLst>
              <a:gd name="T0" fmla="*/ 70 w 142"/>
              <a:gd name="T1" fmla="*/ 0 h 164"/>
              <a:gd name="T2" fmla="*/ 106 w 142"/>
              <a:gd name="T3" fmla="*/ 20 h 164"/>
              <a:gd name="T4" fmla="*/ 142 w 142"/>
              <a:gd name="T5" fmla="*/ 40 h 164"/>
              <a:gd name="T6" fmla="*/ 142 w 142"/>
              <a:gd name="T7" fmla="*/ 81 h 164"/>
              <a:gd name="T8" fmla="*/ 142 w 142"/>
              <a:gd name="T9" fmla="*/ 123 h 164"/>
              <a:gd name="T10" fmla="*/ 106 w 142"/>
              <a:gd name="T11" fmla="*/ 143 h 164"/>
              <a:gd name="T12" fmla="*/ 70 w 142"/>
              <a:gd name="T13" fmla="*/ 164 h 164"/>
              <a:gd name="T14" fmla="*/ 36 w 142"/>
              <a:gd name="T15" fmla="*/ 143 h 164"/>
              <a:gd name="T16" fmla="*/ 0 w 142"/>
              <a:gd name="T17" fmla="*/ 123 h 164"/>
              <a:gd name="T18" fmla="*/ 0 w 142"/>
              <a:gd name="T19" fmla="*/ 81 h 164"/>
              <a:gd name="T20" fmla="*/ 0 w 142"/>
              <a:gd name="T21" fmla="*/ 40 h 164"/>
              <a:gd name="T22" fmla="*/ 36 w 142"/>
              <a:gd name="T23" fmla="*/ 20 h 164"/>
              <a:gd name="T24" fmla="*/ 70 w 142"/>
              <a:gd name="T25" fmla="*/ 0 h 164"/>
              <a:gd name="T26" fmla="*/ 70 w 142"/>
              <a:gd name="T27" fmla="*/ 0 h 16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2"/>
              <a:gd name="T43" fmla="*/ 0 h 164"/>
              <a:gd name="T44" fmla="*/ 142 w 142"/>
              <a:gd name="T45" fmla="*/ 164 h 16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2" h="164">
                <a:moveTo>
                  <a:pt x="70" y="0"/>
                </a:moveTo>
                <a:lnTo>
                  <a:pt x="106" y="20"/>
                </a:lnTo>
                <a:lnTo>
                  <a:pt x="142" y="40"/>
                </a:lnTo>
                <a:lnTo>
                  <a:pt x="142" y="81"/>
                </a:lnTo>
                <a:lnTo>
                  <a:pt x="142" y="123"/>
                </a:lnTo>
                <a:lnTo>
                  <a:pt x="106" y="143"/>
                </a:lnTo>
                <a:lnTo>
                  <a:pt x="70" y="164"/>
                </a:lnTo>
                <a:lnTo>
                  <a:pt x="36" y="143"/>
                </a:lnTo>
                <a:lnTo>
                  <a:pt x="0" y="123"/>
                </a:lnTo>
                <a:lnTo>
                  <a:pt x="0" y="81"/>
                </a:lnTo>
                <a:lnTo>
                  <a:pt x="0" y="40"/>
                </a:lnTo>
                <a:lnTo>
                  <a:pt x="36" y="20"/>
                </a:lnTo>
                <a:lnTo>
                  <a:pt x="70" y="0"/>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687" name="Freeform 16"/>
          <p:cNvSpPr>
            <a:spLocks noChangeArrowheads="1"/>
          </p:cNvSpPr>
          <p:nvPr/>
        </p:nvSpPr>
        <p:spPr bwMode="auto">
          <a:xfrm>
            <a:off x="6277846" y="4224126"/>
            <a:ext cx="227012" cy="260350"/>
          </a:xfrm>
          <a:custGeom>
            <a:avLst/>
            <a:gdLst>
              <a:gd name="T0" fmla="*/ 72 w 143"/>
              <a:gd name="T1" fmla="*/ 0 h 164"/>
              <a:gd name="T2" fmla="*/ 108 w 143"/>
              <a:gd name="T3" fmla="*/ 20 h 164"/>
              <a:gd name="T4" fmla="*/ 143 w 143"/>
              <a:gd name="T5" fmla="*/ 39 h 164"/>
              <a:gd name="T6" fmla="*/ 143 w 143"/>
              <a:gd name="T7" fmla="*/ 81 h 164"/>
              <a:gd name="T8" fmla="*/ 143 w 143"/>
              <a:gd name="T9" fmla="*/ 122 h 164"/>
              <a:gd name="T10" fmla="*/ 108 w 143"/>
              <a:gd name="T11" fmla="*/ 144 h 164"/>
              <a:gd name="T12" fmla="*/ 72 w 143"/>
              <a:gd name="T13" fmla="*/ 164 h 164"/>
              <a:gd name="T14" fmla="*/ 36 w 143"/>
              <a:gd name="T15" fmla="*/ 144 h 164"/>
              <a:gd name="T16" fmla="*/ 0 w 143"/>
              <a:gd name="T17" fmla="*/ 122 h 164"/>
              <a:gd name="T18" fmla="*/ 0 w 143"/>
              <a:gd name="T19" fmla="*/ 81 h 164"/>
              <a:gd name="T20" fmla="*/ 0 w 143"/>
              <a:gd name="T21" fmla="*/ 39 h 164"/>
              <a:gd name="T22" fmla="*/ 36 w 143"/>
              <a:gd name="T23" fmla="*/ 20 h 164"/>
              <a:gd name="T24" fmla="*/ 72 w 143"/>
              <a:gd name="T25" fmla="*/ 0 h 164"/>
              <a:gd name="T26" fmla="*/ 72 w 143"/>
              <a:gd name="T27" fmla="*/ 0 h 16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3"/>
              <a:gd name="T43" fmla="*/ 0 h 164"/>
              <a:gd name="T44" fmla="*/ 143 w 143"/>
              <a:gd name="T45" fmla="*/ 164 h 16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3" h="164">
                <a:moveTo>
                  <a:pt x="72" y="0"/>
                </a:moveTo>
                <a:lnTo>
                  <a:pt x="108" y="20"/>
                </a:lnTo>
                <a:lnTo>
                  <a:pt x="143" y="39"/>
                </a:lnTo>
                <a:lnTo>
                  <a:pt x="143" y="81"/>
                </a:lnTo>
                <a:lnTo>
                  <a:pt x="143" y="122"/>
                </a:lnTo>
                <a:lnTo>
                  <a:pt x="108" y="144"/>
                </a:lnTo>
                <a:lnTo>
                  <a:pt x="72" y="164"/>
                </a:lnTo>
                <a:lnTo>
                  <a:pt x="36" y="144"/>
                </a:lnTo>
                <a:lnTo>
                  <a:pt x="0" y="122"/>
                </a:lnTo>
                <a:lnTo>
                  <a:pt x="0" y="81"/>
                </a:lnTo>
                <a:lnTo>
                  <a:pt x="0" y="39"/>
                </a:lnTo>
                <a:lnTo>
                  <a:pt x="36" y="20"/>
                </a:lnTo>
                <a:lnTo>
                  <a:pt x="72" y="0"/>
                </a:lnTo>
                <a:close/>
              </a:path>
            </a:pathLst>
          </a:custGeom>
          <a:solidFill>
            <a:srgbClr val="C00000"/>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7"/>
          <p:cNvSpPr>
            <a:spLocks noChangeArrowheads="1"/>
          </p:cNvSpPr>
          <p:nvPr/>
        </p:nvSpPr>
        <p:spPr bwMode="auto">
          <a:xfrm>
            <a:off x="4931646" y="3978064"/>
            <a:ext cx="225425" cy="263525"/>
          </a:xfrm>
          <a:custGeom>
            <a:avLst/>
            <a:gdLst>
              <a:gd name="T0" fmla="*/ 70 w 142"/>
              <a:gd name="T1" fmla="*/ 0 h 166"/>
              <a:gd name="T2" fmla="*/ 106 w 142"/>
              <a:gd name="T3" fmla="*/ 22 h 166"/>
              <a:gd name="T4" fmla="*/ 142 w 142"/>
              <a:gd name="T5" fmla="*/ 41 h 166"/>
              <a:gd name="T6" fmla="*/ 142 w 142"/>
              <a:gd name="T7" fmla="*/ 83 h 166"/>
              <a:gd name="T8" fmla="*/ 142 w 142"/>
              <a:gd name="T9" fmla="*/ 124 h 166"/>
              <a:gd name="T10" fmla="*/ 106 w 142"/>
              <a:gd name="T11" fmla="*/ 144 h 166"/>
              <a:gd name="T12" fmla="*/ 70 w 142"/>
              <a:gd name="T13" fmla="*/ 166 h 166"/>
              <a:gd name="T14" fmla="*/ 34 w 142"/>
              <a:gd name="T15" fmla="*/ 144 h 166"/>
              <a:gd name="T16" fmla="*/ 0 w 142"/>
              <a:gd name="T17" fmla="*/ 124 h 166"/>
              <a:gd name="T18" fmla="*/ 0 w 142"/>
              <a:gd name="T19" fmla="*/ 83 h 166"/>
              <a:gd name="T20" fmla="*/ 0 w 142"/>
              <a:gd name="T21" fmla="*/ 41 h 166"/>
              <a:gd name="T22" fmla="*/ 34 w 142"/>
              <a:gd name="T23" fmla="*/ 22 h 166"/>
              <a:gd name="T24" fmla="*/ 70 w 142"/>
              <a:gd name="T25" fmla="*/ 0 h 166"/>
              <a:gd name="T26" fmla="*/ 70 w 142"/>
              <a:gd name="T27" fmla="*/ 0 h 1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2"/>
              <a:gd name="T43" fmla="*/ 0 h 166"/>
              <a:gd name="T44" fmla="*/ 142 w 142"/>
              <a:gd name="T45" fmla="*/ 166 h 16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2" h="166">
                <a:moveTo>
                  <a:pt x="70" y="0"/>
                </a:moveTo>
                <a:lnTo>
                  <a:pt x="106" y="22"/>
                </a:lnTo>
                <a:lnTo>
                  <a:pt x="142" y="41"/>
                </a:lnTo>
                <a:lnTo>
                  <a:pt x="142" y="83"/>
                </a:lnTo>
                <a:lnTo>
                  <a:pt x="142" y="124"/>
                </a:lnTo>
                <a:lnTo>
                  <a:pt x="106" y="144"/>
                </a:lnTo>
                <a:lnTo>
                  <a:pt x="70" y="166"/>
                </a:lnTo>
                <a:lnTo>
                  <a:pt x="34" y="144"/>
                </a:lnTo>
                <a:lnTo>
                  <a:pt x="0" y="124"/>
                </a:lnTo>
                <a:lnTo>
                  <a:pt x="0" y="83"/>
                </a:lnTo>
                <a:lnTo>
                  <a:pt x="0" y="41"/>
                </a:lnTo>
                <a:lnTo>
                  <a:pt x="34" y="22"/>
                </a:lnTo>
                <a:lnTo>
                  <a:pt x="70" y="0"/>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18"/>
          <p:cNvSpPr>
            <a:spLocks noChangeArrowheads="1"/>
          </p:cNvSpPr>
          <p:nvPr/>
        </p:nvSpPr>
        <p:spPr bwMode="auto">
          <a:xfrm>
            <a:off x="7079534" y="3371639"/>
            <a:ext cx="228600" cy="263525"/>
          </a:xfrm>
          <a:custGeom>
            <a:avLst/>
            <a:gdLst>
              <a:gd name="T0" fmla="*/ 72 w 144"/>
              <a:gd name="T1" fmla="*/ 0 h 166"/>
              <a:gd name="T2" fmla="*/ 108 w 144"/>
              <a:gd name="T3" fmla="*/ 22 h 166"/>
              <a:gd name="T4" fmla="*/ 144 w 144"/>
              <a:gd name="T5" fmla="*/ 42 h 166"/>
              <a:gd name="T6" fmla="*/ 144 w 144"/>
              <a:gd name="T7" fmla="*/ 83 h 166"/>
              <a:gd name="T8" fmla="*/ 144 w 144"/>
              <a:gd name="T9" fmla="*/ 125 h 166"/>
              <a:gd name="T10" fmla="*/ 108 w 144"/>
              <a:gd name="T11" fmla="*/ 144 h 166"/>
              <a:gd name="T12" fmla="*/ 72 w 144"/>
              <a:gd name="T13" fmla="*/ 166 h 166"/>
              <a:gd name="T14" fmla="*/ 36 w 144"/>
              <a:gd name="T15" fmla="*/ 144 h 166"/>
              <a:gd name="T16" fmla="*/ 0 w 144"/>
              <a:gd name="T17" fmla="*/ 125 h 166"/>
              <a:gd name="T18" fmla="*/ 0 w 144"/>
              <a:gd name="T19" fmla="*/ 83 h 166"/>
              <a:gd name="T20" fmla="*/ 0 w 144"/>
              <a:gd name="T21" fmla="*/ 42 h 166"/>
              <a:gd name="T22" fmla="*/ 36 w 144"/>
              <a:gd name="T23" fmla="*/ 22 h 166"/>
              <a:gd name="T24" fmla="*/ 72 w 144"/>
              <a:gd name="T25" fmla="*/ 0 h 166"/>
              <a:gd name="T26" fmla="*/ 72 w 144"/>
              <a:gd name="T27" fmla="*/ 0 h 1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4"/>
              <a:gd name="T43" fmla="*/ 0 h 166"/>
              <a:gd name="T44" fmla="*/ 144 w 144"/>
              <a:gd name="T45" fmla="*/ 166 h 16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4" h="166">
                <a:moveTo>
                  <a:pt x="72" y="0"/>
                </a:moveTo>
                <a:lnTo>
                  <a:pt x="108" y="22"/>
                </a:lnTo>
                <a:lnTo>
                  <a:pt x="144" y="42"/>
                </a:lnTo>
                <a:lnTo>
                  <a:pt x="144" y="83"/>
                </a:lnTo>
                <a:lnTo>
                  <a:pt x="144" y="125"/>
                </a:lnTo>
                <a:lnTo>
                  <a:pt x="108" y="144"/>
                </a:lnTo>
                <a:lnTo>
                  <a:pt x="72" y="166"/>
                </a:lnTo>
                <a:lnTo>
                  <a:pt x="36" y="144"/>
                </a:lnTo>
                <a:lnTo>
                  <a:pt x="0" y="125"/>
                </a:lnTo>
                <a:lnTo>
                  <a:pt x="0" y="83"/>
                </a:lnTo>
                <a:lnTo>
                  <a:pt x="0" y="42"/>
                </a:lnTo>
                <a:lnTo>
                  <a:pt x="36" y="22"/>
                </a:lnTo>
                <a:lnTo>
                  <a:pt x="72" y="0"/>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19"/>
          <p:cNvSpPr>
            <a:spLocks noChangeArrowheads="1"/>
          </p:cNvSpPr>
          <p:nvPr/>
        </p:nvSpPr>
        <p:spPr bwMode="auto">
          <a:xfrm>
            <a:off x="5526959" y="4486064"/>
            <a:ext cx="225425" cy="263525"/>
          </a:xfrm>
          <a:custGeom>
            <a:avLst/>
            <a:gdLst>
              <a:gd name="T0" fmla="*/ 72 w 142"/>
              <a:gd name="T1" fmla="*/ 0 h 166"/>
              <a:gd name="T2" fmla="*/ 108 w 142"/>
              <a:gd name="T3" fmla="*/ 22 h 166"/>
              <a:gd name="T4" fmla="*/ 142 w 142"/>
              <a:gd name="T5" fmla="*/ 42 h 166"/>
              <a:gd name="T6" fmla="*/ 142 w 142"/>
              <a:gd name="T7" fmla="*/ 83 h 166"/>
              <a:gd name="T8" fmla="*/ 142 w 142"/>
              <a:gd name="T9" fmla="*/ 125 h 166"/>
              <a:gd name="T10" fmla="*/ 108 w 142"/>
              <a:gd name="T11" fmla="*/ 145 h 166"/>
              <a:gd name="T12" fmla="*/ 72 w 142"/>
              <a:gd name="T13" fmla="*/ 166 h 166"/>
              <a:gd name="T14" fmla="*/ 36 w 142"/>
              <a:gd name="T15" fmla="*/ 145 h 166"/>
              <a:gd name="T16" fmla="*/ 0 w 142"/>
              <a:gd name="T17" fmla="*/ 125 h 166"/>
              <a:gd name="T18" fmla="*/ 0 w 142"/>
              <a:gd name="T19" fmla="*/ 83 h 166"/>
              <a:gd name="T20" fmla="*/ 0 w 142"/>
              <a:gd name="T21" fmla="*/ 42 h 166"/>
              <a:gd name="T22" fmla="*/ 36 w 142"/>
              <a:gd name="T23" fmla="*/ 22 h 166"/>
              <a:gd name="T24" fmla="*/ 72 w 142"/>
              <a:gd name="T25" fmla="*/ 0 h 166"/>
              <a:gd name="T26" fmla="*/ 72 w 142"/>
              <a:gd name="T27" fmla="*/ 0 h 1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2"/>
              <a:gd name="T43" fmla="*/ 0 h 166"/>
              <a:gd name="T44" fmla="*/ 142 w 142"/>
              <a:gd name="T45" fmla="*/ 166 h 16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2" h="166">
                <a:moveTo>
                  <a:pt x="72" y="0"/>
                </a:moveTo>
                <a:lnTo>
                  <a:pt x="108" y="22"/>
                </a:lnTo>
                <a:lnTo>
                  <a:pt x="142" y="42"/>
                </a:lnTo>
                <a:lnTo>
                  <a:pt x="142" y="83"/>
                </a:lnTo>
                <a:lnTo>
                  <a:pt x="142" y="125"/>
                </a:lnTo>
                <a:lnTo>
                  <a:pt x="108" y="145"/>
                </a:lnTo>
                <a:lnTo>
                  <a:pt x="72" y="166"/>
                </a:lnTo>
                <a:lnTo>
                  <a:pt x="36" y="145"/>
                </a:lnTo>
                <a:lnTo>
                  <a:pt x="0" y="125"/>
                </a:lnTo>
                <a:lnTo>
                  <a:pt x="0" y="83"/>
                </a:lnTo>
                <a:lnTo>
                  <a:pt x="0" y="42"/>
                </a:lnTo>
                <a:lnTo>
                  <a:pt x="36" y="22"/>
                </a:lnTo>
                <a:lnTo>
                  <a:pt x="72" y="0"/>
                </a:lnTo>
                <a:close/>
              </a:path>
            </a:pathLst>
          </a:custGeom>
          <a:solidFill>
            <a:srgbClr val="C00000"/>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0"/>
          <p:cNvSpPr>
            <a:spLocks noChangeArrowheads="1"/>
          </p:cNvSpPr>
          <p:nvPr/>
        </p:nvSpPr>
        <p:spPr bwMode="auto">
          <a:xfrm>
            <a:off x="6176246" y="3438314"/>
            <a:ext cx="225425" cy="261938"/>
          </a:xfrm>
          <a:custGeom>
            <a:avLst/>
            <a:gdLst>
              <a:gd name="T0" fmla="*/ 72 w 142"/>
              <a:gd name="T1" fmla="*/ 0 h 165"/>
              <a:gd name="T2" fmla="*/ 108 w 142"/>
              <a:gd name="T3" fmla="*/ 21 h 165"/>
              <a:gd name="T4" fmla="*/ 142 w 142"/>
              <a:gd name="T5" fmla="*/ 41 h 165"/>
              <a:gd name="T6" fmla="*/ 142 w 142"/>
              <a:gd name="T7" fmla="*/ 83 h 165"/>
              <a:gd name="T8" fmla="*/ 142 w 142"/>
              <a:gd name="T9" fmla="*/ 124 h 165"/>
              <a:gd name="T10" fmla="*/ 108 w 142"/>
              <a:gd name="T11" fmla="*/ 144 h 165"/>
              <a:gd name="T12" fmla="*/ 72 w 142"/>
              <a:gd name="T13" fmla="*/ 165 h 165"/>
              <a:gd name="T14" fmla="*/ 36 w 142"/>
              <a:gd name="T15" fmla="*/ 144 h 165"/>
              <a:gd name="T16" fmla="*/ 0 w 142"/>
              <a:gd name="T17" fmla="*/ 124 h 165"/>
              <a:gd name="T18" fmla="*/ 0 w 142"/>
              <a:gd name="T19" fmla="*/ 83 h 165"/>
              <a:gd name="T20" fmla="*/ 0 w 142"/>
              <a:gd name="T21" fmla="*/ 41 h 165"/>
              <a:gd name="T22" fmla="*/ 36 w 142"/>
              <a:gd name="T23" fmla="*/ 21 h 165"/>
              <a:gd name="T24" fmla="*/ 72 w 142"/>
              <a:gd name="T25" fmla="*/ 0 h 165"/>
              <a:gd name="T26" fmla="*/ 72 w 142"/>
              <a:gd name="T27" fmla="*/ 0 h 16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2"/>
              <a:gd name="T43" fmla="*/ 0 h 165"/>
              <a:gd name="T44" fmla="*/ 142 w 142"/>
              <a:gd name="T45" fmla="*/ 165 h 16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2" h="165">
                <a:moveTo>
                  <a:pt x="72" y="0"/>
                </a:moveTo>
                <a:lnTo>
                  <a:pt x="108" y="21"/>
                </a:lnTo>
                <a:lnTo>
                  <a:pt x="142" y="41"/>
                </a:lnTo>
                <a:lnTo>
                  <a:pt x="142" y="83"/>
                </a:lnTo>
                <a:lnTo>
                  <a:pt x="142" y="124"/>
                </a:lnTo>
                <a:lnTo>
                  <a:pt x="108" y="144"/>
                </a:lnTo>
                <a:lnTo>
                  <a:pt x="72" y="165"/>
                </a:lnTo>
                <a:lnTo>
                  <a:pt x="36" y="144"/>
                </a:lnTo>
                <a:lnTo>
                  <a:pt x="0" y="124"/>
                </a:lnTo>
                <a:lnTo>
                  <a:pt x="0" y="83"/>
                </a:lnTo>
                <a:lnTo>
                  <a:pt x="0" y="41"/>
                </a:lnTo>
                <a:lnTo>
                  <a:pt x="36" y="21"/>
                </a:lnTo>
                <a:lnTo>
                  <a:pt x="72" y="0"/>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6" name="TextBox 50"/>
          <p:cNvSpPr>
            <a:spLocks noChangeArrowheads="1"/>
          </p:cNvSpPr>
          <p:nvPr/>
        </p:nvSpPr>
        <p:spPr bwMode="auto">
          <a:xfrm>
            <a:off x="2992041" y="4173326"/>
            <a:ext cx="721672"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effectLst/>
                <a:latin typeface="微软雅黑" panose="020B0503020204020204" pitchFamily="34" charset="-122"/>
                <a:ea typeface="微软雅黑" panose="020B0503020204020204" pitchFamily="34" charset="-122"/>
                <a:cs typeface="宋体" pitchFamily="2" charset="-122"/>
              </a:rPr>
              <a:t>目标</a:t>
            </a:r>
            <a:r>
              <a:rPr kumimoji="0" lang="en-US" altLang="zh-CN" sz="1600" b="1" i="0" u="none" strike="noStrike" cap="none" normalizeH="0" baseline="0" dirty="0" smtClean="0">
                <a:ln>
                  <a:noFill/>
                </a:ln>
                <a:effectLst/>
                <a:latin typeface="微软雅黑" panose="020B0503020204020204" pitchFamily="34" charset="-122"/>
                <a:ea typeface="微软雅黑" panose="020B0503020204020204" pitchFamily="34" charset="-122"/>
                <a:cs typeface="宋体" pitchFamily="2" charset="-122"/>
              </a:rPr>
              <a:t>3</a:t>
            </a:r>
            <a:endParaRPr kumimoji="0" lang="zh-CN" altLang="zh-CN" sz="1600" b="1" i="0" u="none" strike="noStrike" cap="none" normalizeH="0" baseline="0" dirty="0" smtClean="0">
              <a:ln>
                <a:noFill/>
              </a:ln>
              <a:effectLst/>
              <a:latin typeface="微软雅黑" panose="020B0503020204020204" pitchFamily="34" charset="-122"/>
              <a:ea typeface="微软雅黑" panose="020B0503020204020204" pitchFamily="34" charset="-122"/>
              <a:cs typeface="宋体" pitchFamily="2" charset="-122"/>
            </a:endParaRPr>
          </a:p>
        </p:txBody>
      </p:sp>
      <p:sp>
        <p:nvSpPr>
          <p:cNvPr id="37" name="TextBox 51"/>
          <p:cNvSpPr>
            <a:spLocks noChangeArrowheads="1"/>
          </p:cNvSpPr>
          <p:nvPr/>
        </p:nvSpPr>
        <p:spPr bwMode="auto">
          <a:xfrm>
            <a:off x="8102205" y="2677901"/>
            <a:ext cx="721671"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effectLst/>
                <a:latin typeface="微软雅黑" panose="020B0503020204020204" pitchFamily="34" charset="-122"/>
                <a:ea typeface="微软雅黑" panose="020B0503020204020204" pitchFamily="34" charset="-122"/>
                <a:cs typeface="宋体" pitchFamily="2" charset="-122"/>
              </a:rPr>
              <a:t>目标</a:t>
            </a:r>
            <a:r>
              <a:rPr kumimoji="0" lang="en-US" altLang="zh-CN" sz="1600" b="1" i="0" u="none" strike="noStrike" cap="none" normalizeH="0" baseline="0" dirty="0" smtClean="0">
                <a:ln>
                  <a:noFill/>
                </a:ln>
                <a:effectLst/>
                <a:latin typeface="微软雅黑" panose="020B0503020204020204" pitchFamily="34" charset="-122"/>
                <a:ea typeface="微软雅黑" panose="020B0503020204020204" pitchFamily="34" charset="-122"/>
                <a:cs typeface="宋体" pitchFamily="2" charset="-122"/>
              </a:rPr>
              <a:t>2</a:t>
            </a:r>
            <a:endParaRPr kumimoji="0" lang="zh-CN" altLang="zh-CN" sz="1600" b="1" i="0" u="none" strike="noStrike" cap="none" normalizeH="0" baseline="0" dirty="0" smtClean="0">
              <a:ln>
                <a:noFill/>
              </a:ln>
              <a:effectLst/>
              <a:latin typeface="微软雅黑" panose="020B0503020204020204" pitchFamily="34" charset="-122"/>
              <a:ea typeface="微软雅黑" panose="020B0503020204020204" pitchFamily="34" charset="-122"/>
              <a:cs typeface="宋体" pitchFamily="2" charset="-122"/>
            </a:endParaRPr>
          </a:p>
        </p:txBody>
      </p:sp>
      <p:sp>
        <p:nvSpPr>
          <p:cNvPr id="38" name="TextBox 52"/>
          <p:cNvSpPr>
            <a:spLocks noChangeArrowheads="1"/>
          </p:cNvSpPr>
          <p:nvPr/>
        </p:nvSpPr>
        <p:spPr bwMode="auto">
          <a:xfrm>
            <a:off x="8172053" y="4309851"/>
            <a:ext cx="721672"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zh-CN" altLang="en-US" sz="1600" b="1" dirty="0" smtClean="0">
                <a:latin typeface="微软雅黑" panose="020B0503020204020204" pitchFamily="34" charset="-122"/>
                <a:ea typeface="微软雅黑" panose="020B0503020204020204" pitchFamily="34" charset="-122"/>
                <a:cs typeface="宋体" pitchFamily="2" charset="-122"/>
              </a:rPr>
              <a:t>目标</a:t>
            </a:r>
            <a:r>
              <a:rPr lang="en-US" altLang="zh-CN" sz="1600" b="1" dirty="0" smtClean="0">
                <a:latin typeface="微软雅黑" panose="020B0503020204020204" pitchFamily="34" charset="-122"/>
                <a:ea typeface="微软雅黑" panose="020B0503020204020204" pitchFamily="34" charset="-122"/>
                <a:cs typeface="宋体" pitchFamily="2" charset="-122"/>
              </a:rPr>
              <a:t>4</a:t>
            </a:r>
            <a:endParaRPr kumimoji="0" lang="zh-CN" altLang="zh-CN" sz="1600" b="1" i="0" u="none" strike="noStrike" cap="none" normalizeH="0" baseline="0" dirty="0" smtClean="0">
              <a:ln>
                <a:noFill/>
              </a:ln>
              <a:effectLst/>
              <a:latin typeface="微软雅黑" panose="020B0503020204020204" pitchFamily="34" charset="-122"/>
              <a:ea typeface="微软雅黑" panose="020B0503020204020204" pitchFamily="34" charset="-122"/>
              <a:cs typeface="宋体" pitchFamily="2" charset="-122"/>
            </a:endParaRPr>
          </a:p>
        </p:txBody>
      </p:sp>
      <p:sp>
        <p:nvSpPr>
          <p:cNvPr id="39" name="TextBox 53"/>
          <p:cNvSpPr>
            <a:spLocks noChangeArrowheads="1"/>
          </p:cNvSpPr>
          <p:nvPr/>
        </p:nvSpPr>
        <p:spPr bwMode="auto">
          <a:xfrm>
            <a:off x="3011092" y="2485814"/>
            <a:ext cx="721672"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effectLst/>
                <a:latin typeface="微软雅黑" panose="020B0503020204020204" pitchFamily="34" charset="-122"/>
                <a:ea typeface="微软雅黑" panose="020B0503020204020204" pitchFamily="34" charset="-122"/>
                <a:cs typeface="宋体" pitchFamily="2" charset="-122"/>
              </a:rPr>
              <a:t>目标</a:t>
            </a:r>
            <a:r>
              <a:rPr kumimoji="0" lang="en-US" altLang="zh-CN" sz="1600" b="1" i="0" u="none" strike="noStrike" cap="none" normalizeH="0" baseline="0" dirty="0" smtClean="0">
                <a:ln>
                  <a:noFill/>
                </a:ln>
                <a:effectLst/>
                <a:latin typeface="微软雅黑" panose="020B0503020204020204" pitchFamily="34" charset="-122"/>
                <a:ea typeface="微软雅黑" panose="020B0503020204020204" pitchFamily="34" charset="-122"/>
                <a:cs typeface="宋体" pitchFamily="2" charset="-122"/>
              </a:rPr>
              <a:t>1</a:t>
            </a:r>
            <a:endParaRPr kumimoji="0" lang="zh-CN" altLang="zh-CN" sz="1600" b="1" i="0" u="none" strike="noStrike" cap="none" normalizeH="0" baseline="0" dirty="0" smtClean="0">
              <a:ln>
                <a:noFill/>
              </a:ln>
              <a:effectLst/>
              <a:latin typeface="微软雅黑" panose="020B0503020204020204" pitchFamily="34" charset="-122"/>
              <a:ea typeface="微软雅黑" panose="020B0503020204020204" pitchFamily="34" charset="-122"/>
              <a:cs typeface="宋体" pitchFamily="2" charset="-122"/>
            </a:endParaRPr>
          </a:p>
        </p:txBody>
      </p:sp>
      <p:sp>
        <p:nvSpPr>
          <p:cNvPr id="41" name="任意多边形 2"/>
          <p:cNvSpPr>
            <a:spLocks noChangeArrowheads="1"/>
          </p:cNvSpPr>
          <p:nvPr/>
        </p:nvSpPr>
        <p:spPr bwMode="auto">
          <a:xfrm>
            <a:off x="7585946" y="2843001"/>
            <a:ext cx="361950" cy="0"/>
          </a:xfrm>
          <a:custGeom>
            <a:avLst/>
            <a:gdLst>
              <a:gd name="T0" fmla="*/ 0 w 361950"/>
              <a:gd name="T1" fmla="*/ 0 h 635"/>
              <a:gd name="T2" fmla="*/ 361950 w 361950"/>
              <a:gd name="T3" fmla="*/ 0 h 635"/>
              <a:gd name="T4" fmla="*/ 0 60000 65536"/>
              <a:gd name="T5" fmla="*/ 0 60000 65536"/>
              <a:gd name="T6" fmla="*/ 0 w 361950"/>
              <a:gd name="T7" fmla="*/ 0 h 635"/>
              <a:gd name="T8" fmla="*/ 361950 w 361950"/>
              <a:gd name="T9" fmla="*/ 0 h 635"/>
            </a:gdLst>
            <a:ahLst/>
            <a:cxnLst>
              <a:cxn ang="T4">
                <a:pos x="T0" y="T1"/>
              </a:cxn>
              <a:cxn ang="T5">
                <a:pos x="T2" y="T3"/>
              </a:cxn>
            </a:cxnLst>
            <a:rect l="T6" t="T7" r="T8" b="T9"/>
            <a:pathLst>
              <a:path w="361950" h="635">
                <a:moveTo>
                  <a:pt x="0" y="0"/>
                </a:moveTo>
                <a:lnTo>
                  <a:pt x="361950" y="0"/>
                </a:lnTo>
              </a:path>
            </a:pathLst>
          </a:custGeom>
          <a:noFill/>
          <a:ln w="19050" cap="flat" cmpd="sng">
            <a:solidFill>
              <a:schemeClr val="accent1">
                <a:lumMod val="75000"/>
              </a:schemeClr>
            </a:solidFill>
            <a:prstDash val="sysDash"/>
            <a:bevel/>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ctr" anchorCtr="0" compatLnSpc="1">
            <a:prstTxWarp prst="textNoShape">
              <a:avLst/>
            </a:prstTxWarp>
          </a:bodyPr>
          <a:lstStyle/>
          <a:p>
            <a:endParaRPr lang="zh-CN" altLang="en-US"/>
          </a:p>
        </p:txBody>
      </p:sp>
      <p:sp>
        <p:nvSpPr>
          <p:cNvPr id="42" name="任意多边形 56"/>
          <p:cNvSpPr>
            <a:spLocks noChangeArrowheads="1"/>
          </p:cNvSpPr>
          <p:nvPr/>
        </p:nvSpPr>
        <p:spPr bwMode="auto">
          <a:xfrm>
            <a:off x="7290671" y="4448123"/>
            <a:ext cx="476250" cy="45720"/>
          </a:xfrm>
          <a:custGeom>
            <a:avLst/>
            <a:gdLst>
              <a:gd name="T0" fmla="*/ 0 w 361950"/>
              <a:gd name="T1" fmla="*/ 0 h 635"/>
              <a:gd name="T2" fmla="*/ 361950 w 361950"/>
              <a:gd name="T3" fmla="*/ 0 h 635"/>
              <a:gd name="T4" fmla="*/ 0 60000 65536"/>
              <a:gd name="T5" fmla="*/ 0 60000 65536"/>
              <a:gd name="T6" fmla="*/ 0 w 361950"/>
              <a:gd name="T7" fmla="*/ 0 h 635"/>
              <a:gd name="T8" fmla="*/ 361950 w 361950"/>
              <a:gd name="T9" fmla="*/ 635 h 635"/>
            </a:gdLst>
            <a:ahLst/>
            <a:cxnLst>
              <a:cxn ang="T4">
                <a:pos x="T0" y="T1"/>
              </a:cxn>
              <a:cxn ang="T5">
                <a:pos x="T2" y="T3"/>
              </a:cxn>
            </a:cxnLst>
            <a:rect l="T6" t="T7" r="T8" b="T9"/>
            <a:pathLst>
              <a:path w="361950" h="635">
                <a:moveTo>
                  <a:pt x="0" y="0"/>
                </a:moveTo>
                <a:lnTo>
                  <a:pt x="361950" y="0"/>
                </a:lnTo>
              </a:path>
            </a:pathLst>
          </a:custGeom>
          <a:noFill/>
          <a:ln w="19050" cap="flat" cmpd="sng">
            <a:solidFill>
              <a:schemeClr val="accent1">
                <a:lumMod val="75000"/>
              </a:schemeClr>
            </a:solidFill>
            <a:prstDash val="sysDash"/>
            <a:bevel/>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ctr" anchorCtr="0" compatLnSpc="1">
            <a:prstTxWarp prst="textNoShape">
              <a:avLst/>
            </a:prstTxWarp>
          </a:bodyPr>
          <a:lstStyle/>
          <a:p>
            <a:endParaRPr lang="zh-CN" altLang="en-US"/>
          </a:p>
        </p:txBody>
      </p:sp>
      <p:sp>
        <p:nvSpPr>
          <p:cNvPr id="43" name="任意多边形 57"/>
          <p:cNvSpPr>
            <a:spLocks noChangeArrowheads="1"/>
          </p:cNvSpPr>
          <p:nvPr/>
        </p:nvSpPr>
        <p:spPr bwMode="auto">
          <a:xfrm flipV="1">
            <a:off x="4074396" y="4295564"/>
            <a:ext cx="477838" cy="46037"/>
          </a:xfrm>
          <a:custGeom>
            <a:avLst/>
            <a:gdLst>
              <a:gd name="T0" fmla="*/ 0 w 361950"/>
              <a:gd name="T1" fmla="*/ 0 h 45720"/>
              <a:gd name="T2" fmla="*/ 477838 w 361950"/>
              <a:gd name="T3" fmla="*/ 0 h 45720"/>
              <a:gd name="T4" fmla="*/ 0 60000 65536"/>
              <a:gd name="T5" fmla="*/ 0 60000 65536"/>
              <a:gd name="T6" fmla="*/ 0 w 361950"/>
              <a:gd name="T7" fmla="*/ 0 h 45720"/>
              <a:gd name="T8" fmla="*/ 361950 w 361950"/>
              <a:gd name="T9" fmla="*/ 45720 h 45720"/>
            </a:gdLst>
            <a:ahLst/>
            <a:cxnLst>
              <a:cxn ang="T4">
                <a:pos x="T0" y="T1"/>
              </a:cxn>
              <a:cxn ang="T5">
                <a:pos x="T2" y="T3"/>
              </a:cxn>
            </a:cxnLst>
            <a:rect l="T6" t="T7" r="T8" b="T9"/>
            <a:pathLst>
              <a:path w="361950" h="45720">
                <a:moveTo>
                  <a:pt x="0" y="0"/>
                </a:moveTo>
                <a:lnTo>
                  <a:pt x="361950" y="0"/>
                </a:lnTo>
              </a:path>
            </a:pathLst>
          </a:custGeom>
          <a:noFill/>
          <a:ln w="19050" cap="flat" cmpd="sng">
            <a:solidFill>
              <a:schemeClr val="accent1">
                <a:lumMod val="75000"/>
              </a:schemeClr>
            </a:solidFill>
            <a:prstDash val="sysDash"/>
            <a:bevel/>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ctr" anchorCtr="0" compatLnSpc="1">
            <a:prstTxWarp prst="textNoShape">
              <a:avLst/>
            </a:prstTxWarp>
          </a:bodyPr>
          <a:lstStyle/>
          <a:p>
            <a:endParaRPr lang="zh-CN" altLang="en-US"/>
          </a:p>
        </p:txBody>
      </p:sp>
      <p:sp>
        <p:nvSpPr>
          <p:cNvPr id="44" name="任意多边形 58"/>
          <p:cNvSpPr>
            <a:spLocks noChangeArrowheads="1"/>
          </p:cNvSpPr>
          <p:nvPr/>
        </p:nvSpPr>
        <p:spPr bwMode="auto">
          <a:xfrm>
            <a:off x="4074396" y="2658851"/>
            <a:ext cx="1452563" cy="74613"/>
          </a:xfrm>
          <a:custGeom>
            <a:avLst/>
            <a:gdLst>
              <a:gd name="T0" fmla="*/ 0 w 361950"/>
              <a:gd name="T1" fmla="*/ 0 h 74930"/>
              <a:gd name="T2" fmla="*/ 1452563 w 361950"/>
              <a:gd name="T3" fmla="*/ 0 h 74930"/>
              <a:gd name="T4" fmla="*/ 0 60000 65536"/>
              <a:gd name="T5" fmla="*/ 0 60000 65536"/>
              <a:gd name="T6" fmla="*/ 0 w 361950"/>
              <a:gd name="T7" fmla="*/ 0 h 74930"/>
              <a:gd name="T8" fmla="*/ 361950 w 361950"/>
              <a:gd name="T9" fmla="*/ 74930 h 74930"/>
            </a:gdLst>
            <a:ahLst/>
            <a:cxnLst>
              <a:cxn ang="T4">
                <a:pos x="T0" y="T1"/>
              </a:cxn>
              <a:cxn ang="T5">
                <a:pos x="T2" y="T3"/>
              </a:cxn>
            </a:cxnLst>
            <a:rect l="T6" t="T7" r="T8" b="T9"/>
            <a:pathLst>
              <a:path w="361950" h="74930">
                <a:moveTo>
                  <a:pt x="0" y="0"/>
                </a:moveTo>
                <a:lnTo>
                  <a:pt x="361950" y="0"/>
                </a:lnTo>
              </a:path>
            </a:pathLst>
          </a:custGeom>
          <a:noFill/>
          <a:ln w="19050" cap="flat" cmpd="sng">
            <a:solidFill>
              <a:schemeClr val="accent1">
                <a:lumMod val="75000"/>
              </a:schemeClr>
            </a:solidFill>
            <a:prstDash val="sysDash"/>
            <a:bevel/>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ctr" anchorCtr="0" compatLnSpc="1">
            <a:prstTxWarp prst="textNoShape">
              <a:avLst/>
            </a:prstTxWarp>
          </a:bodyPr>
          <a:lstStyle/>
          <a:p>
            <a:endParaRPr lang="zh-CN" altLang="en-US"/>
          </a:p>
        </p:txBody>
      </p:sp>
      <p:sp>
        <p:nvSpPr>
          <p:cNvPr id="27" name="Freeform 11"/>
          <p:cNvSpPr>
            <a:spLocks noChangeArrowheads="1"/>
          </p:cNvSpPr>
          <p:nvPr/>
        </p:nvSpPr>
        <p:spPr bwMode="auto">
          <a:xfrm>
            <a:off x="4371259" y="4106651"/>
            <a:ext cx="409575" cy="471488"/>
          </a:xfrm>
          <a:custGeom>
            <a:avLst/>
            <a:gdLst>
              <a:gd name="T0" fmla="*/ 130 w 258"/>
              <a:gd name="T1" fmla="*/ 0 h 297"/>
              <a:gd name="T2" fmla="*/ 193 w 258"/>
              <a:gd name="T3" fmla="*/ 36 h 297"/>
              <a:gd name="T4" fmla="*/ 258 w 258"/>
              <a:gd name="T5" fmla="*/ 74 h 297"/>
              <a:gd name="T6" fmla="*/ 258 w 258"/>
              <a:gd name="T7" fmla="*/ 148 h 297"/>
              <a:gd name="T8" fmla="*/ 258 w 258"/>
              <a:gd name="T9" fmla="*/ 223 h 297"/>
              <a:gd name="T10" fmla="*/ 193 w 258"/>
              <a:gd name="T11" fmla="*/ 261 h 297"/>
              <a:gd name="T12" fmla="*/ 130 w 258"/>
              <a:gd name="T13" fmla="*/ 297 h 297"/>
              <a:gd name="T14" fmla="*/ 65 w 258"/>
              <a:gd name="T15" fmla="*/ 261 h 297"/>
              <a:gd name="T16" fmla="*/ 0 w 258"/>
              <a:gd name="T17" fmla="*/ 223 h 297"/>
              <a:gd name="T18" fmla="*/ 0 w 258"/>
              <a:gd name="T19" fmla="*/ 148 h 297"/>
              <a:gd name="T20" fmla="*/ 0 w 258"/>
              <a:gd name="T21" fmla="*/ 74 h 297"/>
              <a:gd name="T22" fmla="*/ 65 w 258"/>
              <a:gd name="T23" fmla="*/ 36 h 297"/>
              <a:gd name="T24" fmla="*/ 130 w 258"/>
              <a:gd name="T25" fmla="*/ 0 h 297"/>
              <a:gd name="T26" fmla="*/ 130 w 258"/>
              <a:gd name="T27" fmla="*/ 0 h 29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58"/>
              <a:gd name="T43" fmla="*/ 0 h 297"/>
              <a:gd name="T44" fmla="*/ 258 w 258"/>
              <a:gd name="T45" fmla="*/ 297 h 29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58" h="297">
                <a:moveTo>
                  <a:pt x="130" y="0"/>
                </a:moveTo>
                <a:lnTo>
                  <a:pt x="193" y="36"/>
                </a:lnTo>
                <a:lnTo>
                  <a:pt x="258" y="74"/>
                </a:lnTo>
                <a:lnTo>
                  <a:pt x="258" y="148"/>
                </a:lnTo>
                <a:lnTo>
                  <a:pt x="258" y="223"/>
                </a:lnTo>
                <a:lnTo>
                  <a:pt x="193" y="261"/>
                </a:lnTo>
                <a:lnTo>
                  <a:pt x="130" y="297"/>
                </a:lnTo>
                <a:lnTo>
                  <a:pt x="65" y="261"/>
                </a:lnTo>
                <a:lnTo>
                  <a:pt x="0" y="223"/>
                </a:lnTo>
                <a:lnTo>
                  <a:pt x="0" y="148"/>
                </a:lnTo>
                <a:lnTo>
                  <a:pt x="0" y="74"/>
                </a:lnTo>
                <a:lnTo>
                  <a:pt x="65" y="36"/>
                </a:lnTo>
                <a:lnTo>
                  <a:pt x="130" y="0"/>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9"/>
          <p:cNvSpPr>
            <a:spLocks noChangeArrowheads="1"/>
          </p:cNvSpPr>
          <p:nvPr/>
        </p:nvSpPr>
        <p:spPr bwMode="auto">
          <a:xfrm>
            <a:off x="7138271" y="4232064"/>
            <a:ext cx="412750" cy="474663"/>
          </a:xfrm>
          <a:custGeom>
            <a:avLst/>
            <a:gdLst>
              <a:gd name="T0" fmla="*/ 130 w 260"/>
              <a:gd name="T1" fmla="*/ 0 h 299"/>
              <a:gd name="T2" fmla="*/ 195 w 260"/>
              <a:gd name="T3" fmla="*/ 38 h 299"/>
              <a:gd name="T4" fmla="*/ 260 w 260"/>
              <a:gd name="T5" fmla="*/ 76 h 299"/>
              <a:gd name="T6" fmla="*/ 260 w 260"/>
              <a:gd name="T7" fmla="*/ 150 h 299"/>
              <a:gd name="T8" fmla="*/ 260 w 260"/>
              <a:gd name="T9" fmla="*/ 224 h 299"/>
              <a:gd name="T10" fmla="*/ 195 w 260"/>
              <a:gd name="T11" fmla="*/ 261 h 299"/>
              <a:gd name="T12" fmla="*/ 130 w 260"/>
              <a:gd name="T13" fmla="*/ 299 h 299"/>
              <a:gd name="T14" fmla="*/ 65 w 260"/>
              <a:gd name="T15" fmla="*/ 261 h 299"/>
              <a:gd name="T16" fmla="*/ 0 w 260"/>
              <a:gd name="T17" fmla="*/ 224 h 299"/>
              <a:gd name="T18" fmla="*/ 0 w 260"/>
              <a:gd name="T19" fmla="*/ 150 h 299"/>
              <a:gd name="T20" fmla="*/ 0 w 260"/>
              <a:gd name="T21" fmla="*/ 76 h 299"/>
              <a:gd name="T22" fmla="*/ 65 w 260"/>
              <a:gd name="T23" fmla="*/ 38 h 299"/>
              <a:gd name="T24" fmla="*/ 130 w 260"/>
              <a:gd name="T25" fmla="*/ 0 h 299"/>
              <a:gd name="T26" fmla="*/ 130 w 260"/>
              <a:gd name="T27" fmla="*/ 0 h 29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60"/>
              <a:gd name="T43" fmla="*/ 0 h 299"/>
              <a:gd name="T44" fmla="*/ 260 w 260"/>
              <a:gd name="T45" fmla="*/ 299 h 29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60" h="299">
                <a:moveTo>
                  <a:pt x="130" y="0"/>
                </a:moveTo>
                <a:lnTo>
                  <a:pt x="195" y="38"/>
                </a:lnTo>
                <a:lnTo>
                  <a:pt x="260" y="76"/>
                </a:lnTo>
                <a:lnTo>
                  <a:pt x="260" y="150"/>
                </a:lnTo>
                <a:lnTo>
                  <a:pt x="260" y="224"/>
                </a:lnTo>
                <a:lnTo>
                  <a:pt x="195" y="261"/>
                </a:lnTo>
                <a:lnTo>
                  <a:pt x="130" y="299"/>
                </a:lnTo>
                <a:lnTo>
                  <a:pt x="65" y="261"/>
                </a:lnTo>
                <a:lnTo>
                  <a:pt x="0" y="224"/>
                </a:lnTo>
                <a:lnTo>
                  <a:pt x="0" y="150"/>
                </a:lnTo>
                <a:lnTo>
                  <a:pt x="0" y="76"/>
                </a:lnTo>
                <a:lnTo>
                  <a:pt x="65" y="38"/>
                </a:lnTo>
                <a:lnTo>
                  <a:pt x="130" y="0"/>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8"/>
          <p:cNvSpPr>
            <a:spLocks noChangeArrowheads="1"/>
          </p:cNvSpPr>
          <p:nvPr/>
        </p:nvSpPr>
        <p:spPr bwMode="auto">
          <a:xfrm>
            <a:off x="7393859" y="2611226"/>
            <a:ext cx="407987" cy="471488"/>
          </a:xfrm>
          <a:custGeom>
            <a:avLst/>
            <a:gdLst>
              <a:gd name="T0" fmla="*/ 128 w 257"/>
              <a:gd name="T1" fmla="*/ 0 h 297"/>
              <a:gd name="T2" fmla="*/ 192 w 257"/>
              <a:gd name="T3" fmla="*/ 36 h 297"/>
              <a:gd name="T4" fmla="*/ 257 w 257"/>
              <a:gd name="T5" fmla="*/ 74 h 297"/>
              <a:gd name="T6" fmla="*/ 257 w 257"/>
              <a:gd name="T7" fmla="*/ 148 h 297"/>
              <a:gd name="T8" fmla="*/ 257 w 257"/>
              <a:gd name="T9" fmla="*/ 224 h 297"/>
              <a:gd name="T10" fmla="*/ 192 w 257"/>
              <a:gd name="T11" fmla="*/ 261 h 297"/>
              <a:gd name="T12" fmla="*/ 128 w 257"/>
              <a:gd name="T13" fmla="*/ 297 h 297"/>
              <a:gd name="T14" fmla="*/ 63 w 257"/>
              <a:gd name="T15" fmla="*/ 261 h 297"/>
              <a:gd name="T16" fmla="*/ 0 w 257"/>
              <a:gd name="T17" fmla="*/ 224 h 297"/>
              <a:gd name="T18" fmla="*/ 0 w 257"/>
              <a:gd name="T19" fmla="*/ 148 h 297"/>
              <a:gd name="T20" fmla="*/ 0 w 257"/>
              <a:gd name="T21" fmla="*/ 74 h 297"/>
              <a:gd name="T22" fmla="*/ 63 w 257"/>
              <a:gd name="T23" fmla="*/ 36 h 297"/>
              <a:gd name="T24" fmla="*/ 128 w 257"/>
              <a:gd name="T25" fmla="*/ 0 h 297"/>
              <a:gd name="T26" fmla="*/ 128 w 257"/>
              <a:gd name="T27" fmla="*/ 0 h 29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57"/>
              <a:gd name="T43" fmla="*/ 0 h 297"/>
              <a:gd name="T44" fmla="*/ 257 w 257"/>
              <a:gd name="T45" fmla="*/ 297 h 29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57" h="297">
                <a:moveTo>
                  <a:pt x="128" y="0"/>
                </a:moveTo>
                <a:lnTo>
                  <a:pt x="192" y="36"/>
                </a:lnTo>
                <a:lnTo>
                  <a:pt x="257" y="74"/>
                </a:lnTo>
                <a:lnTo>
                  <a:pt x="257" y="148"/>
                </a:lnTo>
                <a:lnTo>
                  <a:pt x="257" y="224"/>
                </a:lnTo>
                <a:lnTo>
                  <a:pt x="192" y="261"/>
                </a:lnTo>
                <a:lnTo>
                  <a:pt x="128" y="297"/>
                </a:lnTo>
                <a:lnTo>
                  <a:pt x="63" y="261"/>
                </a:lnTo>
                <a:lnTo>
                  <a:pt x="0" y="224"/>
                </a:lnTo>
                <a:lnTo>
                  <a:pt x="0" y="148"/>
                </a:lnTo>
                <a:lnTo>
                  <a:pt x="0" y="74"/>
                </a:lnTo>
                <a:lnTo>
                  <a:pt x="63" y="36"/>
                </a:lnTo>
                <a:lnTo>
                  <a:pt x="128" y="0"/>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12"/>
          <p:cNvSpPr>
            <a:spLocks noChangeArrowheads="1"/>
          </p:cNvSpPr>
          <p:nvPr/>
        </p:nvSpPr>
        <p:spPr bwMode="auto">
          <a:xfrm>
            <a:off x="6684246" y="2795376"/>
            <a:ext cx="409575" cy="471488"/>
          </a:xfrm>
          <a:custGeom>
            <a:avLst/>
            <a:gdLst>
              <a:gd name="T0" fmla="*/ 130 w 258"/>
              <a:gd name="T1" fmla="*/ 0 h 297"/>
              <a:gd name="T2" fmla="*/ 195 w 258"/>
              <a:gd name="T3" fmla="*/ 36 h 297"/>
              <a:gd name="T4" fmla="*/ 258 w 258"/>
              <a:gd name="T5" fmla="*/ 73 h 297"/>
              <a:gd name="T6" fmla="*/ 258 w 258"/>
              <a:gd name="T7" fmla="*/ 147 h 297"/>
              <a:gd name="T8" fmla="*/ 258 w 258"/>
              <a:gd name="T9" fmla="*/ 223 h 297"/>
              <a:gd name="T10" fmla="*/ 195 w 258"/>
              <a:gd name="T11" fmla="*/ 259 h 297"/>
              <a:gd name="T12" fmla="*/ 130 w 258"/>
              <a:gd name="T13" fmla="*/ 297 h 297"/>
              <a:gd name="T14" fmla="*/ 65 w 258"/>
              <a:gd name="T15" fmla="*/ 259 h 297"/>
              <a:gd name="T16" fmla="*/ 0 w 258"/>
              <a:gd name="T17" fmla="*/ 223 h 297"/>
              <a:gd name="T18" fmla="*/ 0 w 258"/>
              <a:gd name="T19" fmla="*/ 147 h 297"/>
              <a:gd name="T20" fmla="*/ 0 w 258"/>
              <a:gd name="T21" fmla="*/ 73 h 297"/>
              <a:gd name="T22" fmla="*/ 65 w 258"/>
              <a:gd name="T23" fmla="*/ 36 h 297"/>
              <a:gd name="T24" fmla="*/ 130 w 258"/>
              <a:gd name="T25" fmla="*/ 0 h 297"/>
              <a:gd name="T26" fmla="*/ 130 w 258"/>
              <a:gd name="T27" fmla="*/ 0 h 29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58"/>
              <a:gd name="T43" fmla="*/ 0 h 297"/>
              <a:gd name="T44" fmla="*/ 258 w 258"/>
              <a:gd name="T45" fmla="*/ 297 h 29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58" h="297">
                <a:moveTo>
                  <a:pt x="130" y="0"/>
                </a:moveTo>
                <a:lnTo>
                  <a:pt x="195" y="36"/>
                </a:lnTo>
                <a:lnTo>
                  <a:pt x="258" y="73"/>
                </a:lnTo>
                <a:lnTo>
                  <a:pt x="258" y="147"/>
                </a:lnTo>
                <a:lnTo>
                  <a:pt x="258" y="223"/>
                </a:lnTo>
                <a:lnTo>
                  <a:pt x="195" y="259"/>
                </a:lnTo>
                <a:lnTo>
                  <a:pt x="130" y="297"/>
                </a:lnTo>
                <a:lnTo>
                  <a:pt x="65" y="259"/>
                </a:lnTo>
                <a:lnTo>
                  <a:pt x="0" y="223"/>
                </a:lnTo>
                <a:lnTo>
                  <a:pt x="0" y="147"/>
                </a:lnTo>
                <a:lnTo>
                  <a:pt x="0" y="73"/>
                </a:lnTo>
                <a:lnTo>
                  <a:pt x="65" y="36"/>
                </a:lnTo>
                <a:lnTo>
                  <a:pt x="130" y="0"/>
                </a:lnTo>
                <a:close/>
              </a:path>
            </a:pathLst>
          </a:custGeom>
          <a:solidFill>
            <a:srgbClr val="C00000"/>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0"/>
          <p:cNvSpPr>
            <a:spLocks noChangeArrowheads="1"/>
          </p:cNvSpPr>
          <p:nvPr/>
        </p:nvSpPr>
        <p:spPr bwMode="auto">
          <a:xfrm>
            <a:off x="5277721" y="2442951"/>
            <a:ext cx="409575" cy="474663"/>
          </a:xfrm>
          <a:custGeom>
            <a:avLst/>
            <a:gdLst>
              <a:gd name="T0" fmla="*/ 128 w 258"/>
              <a:gd name="T1" fmla="*/ 0 h 299"/>
              <a:gd name="T2" fmla="*/ 193 w 258"/>
              <a:gd name="T3" fmla="*/ 38 h 299"/>
              <a:gd name="T4" fmla="*/ 258 w 258"/>
              <a:gd name="T5" fmla="*/ 76 h 299"/>
              <a:gd name="T6" fmla="*/ 258 w 258"/>
              <a:gd name="T7" fmla="*/ 150 h 299"/>
              <a:gd name="T8" fmla="*/ 258 w 258"/>
              <a:gd name="T9" fmla="*/ 223 h 299"/>
              <a:gd name="T10" fmla="*/ 193 w 258"/>
              <a:gd name="T11" fmla="*/ 261 h 299"/>
              <a:gd name="T12" fmla="*/ 128 w 258"/>
              <a:gd name="T13" fmla="*/ 299 h 299"/>
              <a:gd name="T14" fmla="*/ 63 w 258"/>
              <a:gd name="T15" fmla="*/ 261 h 299"/>
              <a:gd name="T16" fmla="*/ 0 w 258"/>
              <a:gd name="T17" fmla="*/ 223 h 299"/>
              <a:gd name="T18" fmla="*/ 0 w 258"/>
              <a:gd name="T19" fmla="*/ 150 h 299"/>
              <a:gd name="T20" fmla="*/ 0 w 258"/>
              <a:gd name="T21" fmla="*/ 76 h 299"/>
              <a:gd name="T22" fmla="*/ 63 w 258"/>
              <a:gd name="T23" fmla="*/ 38 h 299"/>
              <a:gd name="T24" fmla="*/ 128 w 258"/>
              <a:gd name="T25" fmla="*/ 0 h 299"/>
              <a:gd name="T26" fmla="*/ 128 w 258"/>
              <a:gd name="T27" fmla="*/ 0 h 29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58"/>
              <a:gd name="T43" fmla="*/ 0 h 299"/>
              <a:gd name="T44" fmla="*/ 258 w 258"/>
              <a:gd name="T45" fmla="*/ 299 h 29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58" h="299">
                <a:moveTo>
                  <a:pt x="128" y="0"/>
                </a:moveTo>
                <a:lnTo>
                  <a:pt x="193" y="38"/>
                </a:lnTo>
                <a:lnTo>
                  <a:pt x="258" y="76"/>
                </a:lnTo>
                <a:lnTo>
                  <a:pt x="258" y="150"/>
                </a:lnTo>
                <a:lnTo>
                  <a:pt x="258" y="223"/>
                </a:lnTo>
                <a:lnTo>
                  <a:pt x="193" y="261"/>
                </a:lnTo>
                <a:lnTo>
                  <a:pt x="128" y="299"/>
                </a:lnTo>
                <a:lnTo>
                  <a:pt x="63" y="261"/>
                </a:lnTo>
                <a:lnTo>
                  <a:pt x="0" y="223"/>
                </a:lnTo>
                <a:lnTo>
                  <a:pt x="0" y="150"/>
                </a:lnTo>
                <a:lnTo>
                  <a:pt x="0" y="76"/>
                </a:lnTo>
                <a:lnTo>
                  <a:pt x="63" y="38"/>
                </a:lnTo>
                <a:lnTo>
                  <a:pt x="128" y="0"/>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2" name="矩形 47"/>
          <p:cNvSpPr>
            <a:spLocks noChangeArrowheads="1"/>
          </p:cNvSpPr>
          <p:nvPr/>
        </p:nvSpPr>
        <p:spPr bwMode="auto">
          <a:xfrm>
            <a:off x="8027528" y="2998576"/>
            <a:ext cx="1971675" cy="7383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headEnd/>
                <a:tailEnd/>
              </a14:hiddenLine>
            </a:ext>
          </a:extLst>
        </p:spPr>
        <p:txBody>
          <a:bodyPr lIns="91431" tIns="45716" rIns="91431" bIns="45716">
            <a:spAutoFit/>
          </a:bodyPr>
          <a:lstStyle/>
          <a:p>
            <a:pPr>
              <a:lnSpc>
                <a:spcPct val="120000"/>
              </a:lnSpc>
            </a:pPr>
            <a:r>
              <a:rPr lang="zh-CN" altLang="en-US" sz="1200" dirty="0">
                <a:latin typeface="微软雅黑" pitchFamily="34" charset="-122"/>
                <a:ea typeface="微软雅黑" pitchFamily="34" charset="-122"/>
                <a:sym typeface="方正兰亭黑_GBK" pitchFamily="2" charset="-122"/>
              </a:rPr>
              <a:t>在此录入上述图表的描述说明，在此录入上述图表的描述说明。</a:t>
            </a:r>
            <a:endParaRPr lang="zh-CN" altLang="en-US" sz="1200" dirty="0">
              <a:latin typeface="微软雅黑" pitchFamily="34" charset="-122"/>
              <a:ea typeface="微软雅黑" pitchFamily="34" charset="-122"/>
            </a:endParaRPr>
          </a:p>
        </p:txBody>
      </p:sp>
      <p:sp>
        <p:nvSpPr>
          <p:cNvPr id="104" name="矩形 47"/>
          <p:cNvSpPr>
            <a:spLocks noChangeArrowheads="1"/>
          </p:cNvSpPr>
          <p:nvPr/>
        </p:nvSpPr>
        <p:spPr bwMode="auto">
          <a:xfrm>
            <a:off x="2193612" y="4511880"/>
            <a:ext cx="1971675" cy="14219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headEnd/>
                <a:tailEnd/>
              </a14:hiddenLine>
            </a:ext>
          </a:extLst>
        </p:spPr>
        <p:txBody>
          <a:bodyPr lIns="91431" tIns="45716" rIns="91431" bIns="45716">
            <a:spAutoFit/>
          </a:bodyPr>
          <a:lstStyle/>
          <a:p>
            <a:pPr>
              <a:lnSpc>
                <a:spcPct val="120000"/>
              </a:lnSpc>
            </a:pPr>
            <a:r>
              <a:rPr lang="zh-CN" altLang="en-US" sz="1200" dirty="0">
                <a:latin typeface="微软雅黑" pitchFamily="34" charset="-122"/>
                <a:ea typeface="微软雅黑" pitchFamily="34" charset="-122"/>
                <a:sym typeface="方正兰亭黑_GBK" pitchFamily="2" charset="-122"/>
              </a:rPr>
              <a:t>在此录入上述图表的描述说明，在此录入上述图表的描述说明</a:t>
            </a:r>
            <a:r>
              <a:rPr lang="zh-CN" altLang="en-US" sz="1200" dirty="0" smtClean="0">
                <a:latin typeface="微软雅黑" pitchFamily="34" charset="-122"/>
                <a:ea typeface="微软雅黑" pitchFamily="34" charset="-122"/>
                <a:sym typeface="方正兰亭黑_GBK" pitchFamily="2" charset="-122"/>
              </a:rPr>
              <a:t>。亮亮图文旗舰店</a:t>
            </a:r>
            <a:r>
              <a:rPr lang="en-US" altLang="zh-CN" sz="1200" dirty="0" smtClean="0">
                <a:latin typeface="微软雅黑" pitchFamily="34" charset="-122"/>
                <a:ea typeface="微软雅黑" pitchFamily="34" charset="-122"/>
                <a:sym typeface="方正兰亭黑_GBK" pitchFamily="2" charset="-122"/>
              </a:rPr>
              <a:t>https://liangliangtuwen.tmall.com</a:t>
            </a:r>
            <a:endParaRPr lang="zh-CN" altLang="en-US" sz="1200" dirty="0">
              <a:latin typeface="微软雅黑" pitchFamily="34" charset="-122"/>
              <a:ea typeface="微软雅黑" pitchFamily="34" charset="-122"/>
            </a:endParaRPr>
          </a:p>
        </p:txBody>
      </p:sp>
      <p:sp>
        <p:nvSpPr>
          <p:cNvPr id="106" name="矩形 47"/>
          <p:cNvSpPr>
            <a:spLocks noChangeArrowheads="1"/>
          </p:cNvSpPr>
          <p:nvPr/>
        </p:nvSpPr>
        <p:spPr bwMode="auto">
          <a:xfrm>
            <a:off x="2217021" y="2784263"/>
            <a:ext cx="1971675" cy="7571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headEnd/>
                <a:tailEnd/>
              </a14:hiddenLine>
            </a:ext>
          </a:extLst>
        </p:spPr>
        <p:txBody>
          <a:bodyPr lIns="91431" tIns="45716" rIns="91431" bIns="45716">
            <a:spAutoFit/>
          </a:bodyPr>
          <a:lstStyle/>
          <a:p>
            <a:pPr>
              <a:lnSpc>
                <a:spcPct val="120000"/>
              </a:lnSpc>
            </a:pPr>
            <a:r>
              <a:rPr lang="zh-CN" altLang="en-US" sz="1200" dirty="0">
                <a:latin typeface="微软雅黑" pitchFamily="34" charset="-122"/>
                <a:ea typeface="微软雅黑" pitchFamily="34" charset="-122"/>
                <a:sym typeface="方正兰亭黑_GBK" pitchFamily="2" charset="-122"/>
              </a:rPr>
              <a:t>在此录入上述图表的描述说明，在此录入上述图表的描述说明。</a:t>
            </a:r>
            <a:endParaRPr lang="zh-CN" altLang="en-US" sz="1200" dirty="0">
              <a:latin typeface="微软雅黑" pitchFamily="34" charset="-122"/>
              <a:ea typeface="微软雅黑" pitchFamily="34" charset="-122"/>
            </a:endParaRPr>
          </a:p>
        </p:txBody>
      </p:sp>
      <p:sp>
        <p:nvSpPr>
          <p:cNvPr id="107" name="Freeform 14"/>
          <p:cNvSpPr>
            <a:spLocks noChangeArrowheads="1"/>
          </p:cNvSpPr>
          <p:nvPr/>
        </p:nvSpPr>
        <p:spPr bwMode="auto">
          <a:xfrm>
            <a:off x="4532955" y="2672195"/>
            <a:ext cx="225425" cy="263525"/>
          </a:xfrm>
          <a:custGeom>
            <a:avLst/>
            <a:gdLst>
              <a:gd name="T0" fmla="*/ 70 w 142"/>
              <a:gd name="T1" fmla="*/ 0 h 166"/>
              <a:gd name="T2" fmla="*/ 106 w 142"/>
              <a:gd name="T3" fmla="*/ 22 h 166"/>
              <a:gd name="T4" fmla="*/ 142 w 142"/>
              <a:gd name="T5" fmla="*/ 42 h 166"/>
              <a:gd name="T6" fmla="*/ 142 w 142"/>
              <a:gd name="T7" fmla="*/ 83 h 166"/>
              <a:gd name="T8" fmla="*/ 142 w 142"/>
              <a:gd name="T9" fmla="*/ 125 h 166"/>
              <a:gd name="T10" fmla="*/ 106 w 142"/>
              <a:gd name="T11" fmla="*/ 144 h 166"/>
              <a:gd name="T12" fmla="*/ 70 w 142"/>
              <a:gd name="T13" fmla="*/ 166 h 166"/>
              <a:gd name="T14" fmla="*/ 34 w 142"/>
              <a:gd name="T15" fmla="*/ 144 h 166"/>
              <a:gd name="T16" fmla="*/ 0 w 142"/>
              <a:gd name="T17" fmla="*/ 125 h 166"/>
              <a:gd name="T18" fmla="*/ 0 w 142"/>
              <a:gd name="T19" fmla="*/ 83 h 166"/>
              <a:gd name="T20" fmla="*/ 0 w 142"/>
              <a:gd name="T21" fmla="*/ 42 h 166"/>
              <a:gd name="T22" fmla="*/ 34 w 142"/>
              <a:gd name="T23" fmla="*/ 22 h 166"/>
              <a:gd name="T24" fmla="*/ 70 w 142"/>
              <a:gd name="T25" fmla="*/ 0 h 166"/>
              <a:gd name="T26" fmla="*/ 70 w 142"/>
              <a:gd name="T27" fmla="*/ 0 h 1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2"/>
              <a:gd name="T43" fmla="*/ 0 h 166"/>
              <a:gd name="T44" fmla="*/ 142 w 142"/>
              <a:gd name="T45" fmla="*/ 166 h 16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2" h="166">
                <a:moveTo>
                  <a:pt x="70" y="0"/>
                </a:moveTo>
                <a:lnTo>
                  <a:pt x="106" y="22"/>
                </a:lnTo>
                <a:lnTo>
                  <a:pt x="142" y="42"/>
                </a:lnTo>
                <a:lnTo>
                  <a:pt x="142" y="83"/>
                </a:lnTo>
                <a:lnTo>
                  <a:pt x="142" y="125"/>
                </a:lnTo>
                <a:lnTo>
                  <a:pt x="106" y="144"/>
                </a:lnTo>
                <a:lnTo>
                  <a:pt x="70" y="166"/>
                </a:lnTo>
                <a:lnTo>
                  <a:pt x="34" y="144"/>
                </a:lnTo>
                <a:lnTo>
                  <a:pt x="0" y="125"/>
                </a:lnTo>
                <a:lnTo>
                  <a:pt x="0" y="83"/>
                </a:lnTo>
                <a:lnTo>
                  <a:pt x="0" y="42"/>
                </a:lnTo>
                <a:lnTo>
                  <a:pt x="34" y="22"/>
                </a:lnTo>
                <a:lnTo>
                  <a:pt x="70" y="0"/>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40" name="组合 39"/>
          <p:cNvGrpSpPr/>
          <p:nvPr/>
        </p:nvGrpSpPr>
        <p:grpSpPr>
          <a:xfrm>
            <a:off x="-1" y="199301"/>
            <a:ext cx="12192000" cy="562467"/>
            <a:chOff x="-1" y="199301"/>
            <a:chExt cx="12192000" cy="562467"/>
          </a:xfrm>
        </p:grpSpPr>
        <p:sp>
          <p:nvSpPr>
            <p:cNvPr id="45" name="矩形 40"/>
            <p:cNvSpPr>
              <a:spLocks noChangeArrowheads="1"/>
            </p:cNvSpPr>
            <p:nvPr/>
          </p:nvSpPr>
          <p:spPr bwMode="auto">
            <a:xfrm>
              <a:off x="1899138" y="199301"/>
              <a:ext cx="10292861" cy="562467"/>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a:endParaRPr lang="zh-CN" altLang="zh-CN">
                <a:solidFill>
                  <a:srgbClr val="FFFFFF"/>
                </a:solidFill>
                <a:latin typeface="宋体" pitchFamily="2" charset="-122"/>
                <a:sym typeface="宋体" pitchFamily="2" charset="-122"/>
              </a:endParaRPr>
            </a:p>
          </p:txBody>
        </p:sp>
        <p:sp>
          <p:nvSpPr>
            <p:cNvPr id="46" name="直接连接符 41"/>
            <p:cNvSpPr>
              <a:spLocks noChangeShapeType="1"/>
            </p:cNvSpPr>
            <p:nvPr/>
          </p:nvSpPr>
          <p:spPr bwMode="auto">
            <a:xfrm flipH="1">
              <a:off x="1164041" y="199301"/>
              <a:ext cx="223" cy="562467"/>
            </a:xfrm>
            <a:prstGeom prst="line">
              <a:avLst/>
            </a:prstGeom>
            <a:ln>
              <a:headEnd/>
              <a:tailEnd/>
            </a:ln>
            <a:extLst/>
          </p:spPr>
          <p:style>
            <a:lnRef idx="2">
              <a:schemeClr val="dk1"/>
            </a:lnRef>
            <a:fillRef idx="1">
              <a:schemeClr val="lt1"/>
            </a:fillRef>
            <a:effectRef idx="0">
              <a:schemeClr val="dk1"/>
            </a:effectRef>
            <a:fontRef idx="minor">
              <a:schemeClr val="dk1"/>
            </a:fontRef>
          </p:style>
          <p:txBody>
            <a:bodyPr/>
            <a:lstStyle/>
            <a:p>
              <a:endParaRPr lang="zh-CN" altLang="en-US"/>
            </a:p>
          </p:txBody>
        </p:sp>
        <p:sp>
          <p:nvSpPr>
            <p:cNvPr id="47" name="矩形 36"/>
            <p:cNvSpPr>
              <a:spLocks noChangeArrowheads="1"/>
            </p:cNvSpPr>
            <p:nvPr/>
          </p:nvSpPr>
          <p:spPr bwMode="auto">
            <a:xfrm>
              <a:off x="-1" y="199301"/>
              <a:ext cx="1098266" cy="562467"/>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a:endParaRPr lang="zh-CN" altLang="zh-CN">
                <a:solidFill>
                  <a:srgbClr val="FFFFFF"/>
                </a:solidFill>
                <a:latin typeface="宋体" pitchFamily="2" charset="-122"/>
                <a:sym typeface="宋体" pitchFamily="2" charset="-122"/>
              </a:endParaRPr>
            </a:p>
          </p:txBody>
        </p:sp>
        <p:sp>
          <p:nvSpPr>
            <p:cNvPr id="48" name="直接连接符 37"/>
            <p:cNvSpPr>
              <a:spLocks noChangeShapeType="1"/>
            </p:cNvSpPr>
            <p:nvPr/>
          </p:nvSpPr>
          <p:spPr bwMode="auto">
            <a:xfrm>
              <a:off x="1241697" y="199301"/>
              <a:ext cx="3" cy="562467"/>
            </a:xfrm>
            <a:prstGeom prst="line">
              <a:avLst/>
            </a:prstGeom>
            <a:ln>
              <a:headEnd/>
              <a:tailEnd/>
            </a:ln>
            <a:extLst/>
          </p:spPr>
          <p:style>
            <a:lnRef idx="2">
              <a:schemeClr val="dk1"/>
            </a:lnRef>
            <a:fillRef idx="1">
              <a:schemeClr val="lt1"/>
            </a:fillRef>
            <a:effectRef idx="0">
              <a:schemeClr val="dk1"/>
            </a:effectRef>
            <a:fontRef idx="minor">
              <a:schemeClr val="dk1"/>
            </a:fontRef>
          </p:style>
          <p:txBody>
            <a:bodyPr/>
            <a:lstStyle/>
            <a:p>
              <a:endParaRPr lang="zh-CN" altLang="en-US"/>
            </a:p>
          </p:txBody>
        </p:sp>
      </p:grpSp>
      <p:sp>
        <p:nvSpPr>
          <p:cNvPr id="49" name="矩形 3"/>
          <p:cNvSpPr>
            <a:spLocks noChangeArrowheads="1"/>
          </p:cNvSpPr>
          <p:nvPr/>
        </p:nvSpPr>
        <p:spPr bwMode="auto">
          <a:xfrm>
            <a:off x="6905454" y="188730"/>
            <a:ext cx="4355661" cy="5847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headEnd/>
                <a:tailEnd/>
              </a14:hiddenLine>
            </a:ext>
          </a:extLst>
        </p:spPr>
        <p:txBody>
          <a:bodyPr wrap="none" lIns="91431" tIns="45716" rIns="91431" bIns="45716">
            <a:spAutoFit/>
          </a:bodyPr>
          <a:lstStyle/>
          <a:p>
            <a:r>
              <a:rPr lang="zh-CN" altLang="en-US" sz="3200" b="1" dirty="0" smtClean="0">
                <a:latin typeface="微软雅黑" pitchFamily="34" charset="-122"/>
                <a:ea typeface="微软雅黑" pitchFamily="34" charset="-122"/>
                <a:sym typeface="Arial" pitchFamily="34" charset="0"/>
              </a:rPr>
              <a:t>规划目标</a:t>
            </a:r>
            <a:r>
              <a:rPr lang="en-US" altLang="zh-CN" sz="3200" b="1" dirty="0" smtClean="0">
                <a:latin typeface="微软雅黑" pitchFamily="34" charset="-122"/>
                <a:ea typeface="微软雅黑" pitchFamily="34" charset="-122"/>
                <a:sym typeface="Arial" pitchFamily="34" charset="0"/>
              </a:rPr>
              <a:t>——</a:t>
            </a:r>
            <a:r>
              <a:rPr lang="zh-CN" altLang="en-US" sz="3200" b="1" dirty="0" smtClean="0">
                <a:latin typeface="微软雅黑" pitchFamily="34" charset="-122"/>
                <a:ea typeface="微软雅黑" pitchFamily="34" charset="-122"/>
                <a:sym typeface="Arial" pitchFamily="34" charset="0"/>
              </a:rPr>
              <a:t>目标细分</a:t>
            </a:r>
            <a:endParaRPr lang="zh-CN" altLang="en-US" sz="3200" b="1" dirty="0">
              <a:latin typeface="微软雅黑" pitchFamily="34" charset="-122"/>
              <a:ea typeface="微软雅黑" pitchFamily="34" charset="-122"/>
              <a:sym typeface="Arial" pitchFamily="34" charset="0"/>
            </a:endParaRPr>
          </a:p>
        </p:txBody>
      </p:sp>
      <p:sp>
        <p:nvSpPr>
          <p:cNvPr id="57" name="矩形 56"/>
          <p:cNvSpPr/>
          <p:nvPr/>
        </p:nvSpPr>
        <p:spPr>
          <a:xfrm>
            <a:off x="131157" y="236519"/>
            <a:ext cx="888384" cy="477054"/>
          </a:xfrm>
          <a:prstGeom prst="rect">
            <a:avLst/>
          </a:prstGeom>
        </p:spPr>
        <p:txBody>
          <a:bodyPr wrap="none">
            <a:spAutoFit/>
          </a:bodyPr>
          <a:lstStyle/>
          <a:p>
            <a:pPr algn="ctr"/>
            <a:r>
              <a:rPr lang="en-US" altLang="zh-CN" sz="25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icrosoft Yi Baiti" pitchFamily="66" charset="0"/>
                <a:ea typeface="Microsoft Yi Baiti" pitchFamily="66" charset="0"/>
              </a:rPr>
              <a:t>LOGO</a:t>
            </a:r>
            <a:endParaRPr lang="en-US" altLang="zh-CN" sz="25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icrosoft Yi Baiti" pitchFamily="66" charset="0"/>
              <a:ea typeface="Microsoft Yi Baiti" pitchFamily="66" charset="0"/>
            </a:endParaRPr>
          </a:p>
        </p:txBody>
      </p:sp>
    </p:spTree>
  </p:cSld>
  <p:clrMapOvr>
    <a:masterClrMapping/>
  </p:clrMapOvr>
  <mc:AlternateContent xmlns:mc="http://schemas.openxmlformats.org/markup-compatibility/2006">
    <mc:Choice xmlns:p14="http://schemas.microsoft.com/office/powerpoint/2010/main" xmlns="" Requires="p14">
      <p:transition p14:dur="10" advClick="0" advTm="0">
        <p:fade/>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arn(inVertical)">
                                      <p:cBhvr>
                                        <p:cTn id="7" dur="500"/>
                                        <p:tgtEl>
                                          <p:spTgt spid="4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barn(inVertical)">
                                      <p:cBhvr>
                                        <p:cTn id="10" dur="500"/>
                                        <p:tgtEl>
                                          <p:spTgt spid="5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 calcmode="lin" valueType="num">
                                      <p:cBhvr>
                                        <p:cTn id="18" dur="500" fill="hold"/>
                                        <p:tgtEl>
                                          <p:spTgt spid="29"/>
                                        </p:tgtEl>
                                        <p:attrNameLst>
                                          <p:attrName>ppt_w</p:attrName>
                                        </p:attrNameLst>
                                      </p:cBhvr>
                                      <p:tavLst>
                                        <p:tav tm="0">
                                          <p:val>
                                            <p:fltVal val="0"/>
                                          </p:val>
                                        </p:tav>
                                        <p:tav tm="100000">
                                          <p:val>
                                            <p:strVal val="#ppt_w"/>
                                          </p:val>
                                        </p:tav>
                                      </p:tavLst>
                                    </p:anim>
                                    <p:anim calcmode="lin" valueType="num">
                                      <p:cBhvr>
                                        <p:cTn id="19" dur="500" fill="hold"/>
                                        <p:tgtEl>
                                          <p:spTgt spid="29"/>
                                        </p:tgtEl>
                                        <p:attrNameLst>
                                          <p:attrName>ppt_h</p:attrName>
                                        </p:attrNameLst>
                                      </p:cBhvr>
                                      <p:tavLst>
                                        <p:tav tm="0">
                                          <p:val>
                                            <p:fltVal val="0"/>
                                          </p:val>
                                        </p:tav>
                                        <p:tav tm="100000">
                                          <p:val>
                                            <p:strVal val="#ppt_h"/>
                                          </p:val>
                                        </p:tav>
                                      </p:tavLst>
                                    </p:anim>
                                    <p:animEffect transition="in" filter="fade">
                                      <p:cBhvr>
                                        <p:cTn id="20" dur="500"/>
                                        <p:tgtEl>
                                          <p:spTgt spid="29"/>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p:cTn id="23" dur="500" fill="hold"/>
                                        <p:tgtEl>
                                          <p:spTgt spid="25"/>
                                        </p:tgtEl>
                                        <p:attrNameLst>
                                          <p:attrName>ppt_w</p:attrName>
                                        </p:attrNameLst>
                                      </p:cBhvr>
                                      <p:tavLst>
                                        <p:tav tm="0">
                                          <p:val>
                                            <p:fltVal val="0"/>
                                          </p:val>
                                        </p:tav>
                                        <p:tav tm="100000">
                                          <p:val>
                                            <p:strVal val="#ppt_w"/>
                                          </p:val>
                                        </p:tav>
                                      </p:tavLst>
                                    </p:anim>
                                    <p:anim calcmode="lin" valueType="num">
                                      <p:cBhvr>
                                        <p:cTn id="24" dur="500" fill="hold"/>
                                        <p:tgtEl>
                                          <p:spTgt spid="25"/>
                                        </p:tgtEl>
                                        <p:attrNameLst>
                                          <p:attrName>ppt_h</p:attrName>
                                        </p:attrNameLst>
                                      </p:cBhvr>
                                      <p:tavLst>
                                        <p:tav tm="0">
                                          <p:val>
                                            <p:fltVal val="0"/>
                                          </p:val>
                                        </p:tav>
                                        <p:tav tm="100000">
                                          <p:val>
                                            <p:strVal val="#ppt_h"/>
                                          </p:val>
                                        </p:tav>
                                      </p:tavLst>
                                    </p:anim>
                                    <p:animEffect transition="in" filter="fade">
                                      <p:cBhvr>
                                        <p:cTn id="25" dur="500"/>
                                        <p:tgtEl>
                                          <p:spTgt spid="25"/>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ppt_w</p:attrName>
                                        </p:attrNameLst>
                                      </p:cBhvr>
                                      <p:tavLst>
                                        <p:tav tm="0">
                                          <p:val>
                                            <p:fltVal val="0"/>
                                          </p:val>
                                        </p:tav>
                                        <p:tav tm="100000">
                                          <p:val>
                                            <p:strVal val="#ppt_w"/>
                                          </p:val>
                                        </p:tav>
                                      </p:tavLst>
                                    </p:anim>
                                    <p:anim calcmode="lin" valueType="num">
                                      <p:cBhvr>
                                        <p:cTn id="29" dur="500" fill="hold"/>
                                        <p:tgtEl>
                                          <p:spTgt spid="27"/>
                                        </p:tgtEl>
                                        <p:attrNameLst>
                                          <p:attrName>ppt_h</p:attrName>
                                        </p:attrNameLst>
                                      </p:cBhvr>
                                      <p:tavLst>
                                        <p:tav tm="0">
                                          <p:val>
                                            <p:fltVal val="0"/>
                                          </p:val>
                                        </p:tav>
                                        <p:tav tm="100000">
                                          <p:val>
                                            <p:strVal val="#ppt_h"/>
                                          </p:val>
                                        </p:tav>
                                      </p:tavLst>
                                    </p:anim>
                                    <p:animEffect transition="in" filter="fade">
                                      <p:cBhvr>
                                        <p:cTn id="30" dur="500"/>
                                        <p:tgtEl>
                                          <p:spTgt spid="27"/>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 calcmode="lin" valueType="num">
                                      <p:cBhvr>
                                        <p:cTn id="33" dur="500" fill="hold"/>
                                        <p:tgtEl>
                                          <p:spTgt spid="34"/>
                                        </p:tgtEl>
                                        <p:attrNameLst>
                                          <p:attrName>ppt_w</p:attrName>
                                        </p:attrNameLst>
                                      </p:cBhvr>
                                      <p:tavLst>
                                        <p:tav tm="0">
                                          <p:val>
                                            <p:fltVal val="0"/>
                                          </p:val>
                                        </p:tav>
                                        <p:tav tm="100000">
                                          <p:val>
                                            <p:strVal val="#ppt_w"/>
                                          </p:val>
                                        </p:tav>
                                      </p:tavLst>
                                    </p:anim>
                                    <p:anim calcmode="lin" valueType="num">
                                      <p:cBhvr>
                                        <p:cTn id="34" dur="500" fill="hold"/>
                                        <p:tgtEl>
                                          <p:spTgt spid="34"/>
                                        </p:tgtEl>
                                        <p:attrNameLst>
                                          <p:attrName>ppt_h</p:attrName>
                                        </p:attrNameLst>
                                      </p:cBhvr>
                                      <p:tavLst>
                                        <p:tav tm="0">
                                          <p:val>
                                            <p:fltVal val="0"/>
                                          </p:val>
                                        </p:tav>
                                        <p:tav tm="100000">
                                          <p:val>
                                            <p:strVal val="#ppt_h"/>
                                          </p:val>
                                        </p:tav>
                                      </p:tavLst>
                                    </p:anim>
                                    <p:animEffect transition="in" filter="fade">
                                      <p:cBhvr>
                                        <p:cTn id="35" dur="500"/>
                                        <p:tgtEl>
                                          <p:spTgt spid="34"/>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26687"/>
                                        </p:tgtEl>
                                        <p:attrNameLst>
                                          <p:attrName>style.visibility</p:attrName>
                                        </p:attrNameLst>
                                      </p:cBhvr>
                                      <p:to>
                                        <p:strVal val="visible"/>
                                      </p:to>
                                    </p:set>
                                    <p:anim calcmode="lin" valueType="num">
                                      <p:cBhvr>
                                        <p:cTn id="38" dur="500" fill="hold"/>
                                        <p:tgtEl>
                                          <p:spTgt spid="26687"/>
                                        </p:tgtEl>
                                        <p:attrNameLst>
                                          <p:attrName>ppt_w</p:attrName>
                                        </p:attrNameLst>
                                      </p:cBhvr>
                                      <p:tavLst>
                                        <p:tav tm="0">
                                          <p:val>
                                            <p:fltVal val="0"/>
                                          </p:val>
                                        </p:tav>
                                        <p:tav tm="100000">
                                          <p:val>
                                            <p:strVal val="#ppt_w"/>
                                          </p:val>
                                        </p:tav>
                                      </p:tavLst>
                                    </p:anim>
                                    <p:anim calcmode="lin" valueType="num">
                                      <p:cBhvr>
                                        <p:cTn id="39" dur="500" fill="hold"/>
                                        <p:tgtEl>
                                          <p:spTgt spid="26687"/>
                                        </p:tgtEl>
                                        <p:attrNameLst>
                                          <p:attrName>ppt_h</p:attrName>
                                        </p:attrNameLst>
                                      </p:cBhvr>
                                      <p:tavLst>
                                        <p:tav tm="0">
                                          <p:val>
                                            <p:fltVal val="0"/>
                                          </p:val>
                                        </p:tav>
                                        <p:tav tm="100000">
                                          <p:val>
                                            <p:strVal val="#ppt_h"/>
                                          </p:val>
                                        </p:tav>
                                      </p:tavLst>
                                    </p:anim>
                                    <p:animEffect transition="in" filter="fade">
                                      <p:cBhvr>
                                        <p:cTn id="40" dur="500"/>
                                        <p:tgtEl>
                                          <p:spTgt spid="26687"/>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p:cTn id="43" dur="500" fill="hold"/>
                                        <p:tgtEl>
                                          <p:spTgt spid="32"/>
                                        </p:tgtEl>
                                        <p:attrNameLst>
                                          <p:attrName>ppt_w</p:attrName>
                                        </p:attrNameLst>
                                      </p:cBhvr>
                                      <p:tavLst>
                                        <p:tav tm="0">
                                          <p:val>
                                            <p:fltVal val="0"/>
                                          </p:val>
                                        </p:tav>
                                        <p:tav tm="100000">
                                          <p:val>
                                            <p:strVal val="#ppt_w"/>
                                          </p:val>
                                        </p:tav>
                                      </p:tavLst>
                                    </p:anim>
                                    <p:anim calcmode="lin" valueType="num">
                                      <p:cBhvr>
                                        <p:cTn id="44" dur="500" fill="hold"/>
                                        <p:tgtEl>
                                          <p:spTgt spid="32"/>
                                        </p:tgtEl>
                                        <p:attrNameLst>
                                          <p:attrName>ppt_h</p:attrName>
                                        </p:attrNameLst>
                                      </p:cBhvr>
                                      <p:tavLst>
                                        <p:tav tm="0">
                                          <p:val>
                                            <p:fltVal val="0"/>
                                          </p:val>
                                        </p:tav>
                                        <p:tav tm="100000">
                                          <p:val>
                                            <p:strVal val="#ppt_h"/>
                                          </p:val>
                                        </p:tav>
                                      </p:tavLst>
                                    </p:anim>
                                    <p:animEffect transition="in" filter="fade">
                                      <p:cBhvr>
                                        <p:cTn id="45" dur="500"/>
                                        <p:tgtEl>
                                          <p:spTgt spid="32"/>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 calcmode="lin" valueType="num">
                                      <p:cBhvr>
                                        <p:cTn id="48" dur="500" fill="hold"/>
                                        <p:tgtEl>
                                          <p:spTgt spid="30"/>
                                        </p:tgtEl>
                                        <p:attrNameLst>
                                          <p:attrName>ppt_w</p:attrName>
                                        </p:attrNameLst>
                                      </p:cBhvr>
                                      <p:tavLst>
                                        <p:tav tm="0">
                                          <p:val>
                                            <p:fltVal val="0"/>
                                          </p:val>
                                        </p:tav>
                                        <p:tav tm="100000">
                                          <p:val>
                                            <p:strVal val="#ppt_w"/>
                                          </p:val>
                                        </p:tav>
                                      </p:tavLst>
                                    </p:anim>
                                    <p:anim calcmode="lin" valueType="num">
                                      <p:cBhvr>
                                        <p:cTn id="49" dur="500" fill="hold"/>
                                        <p:tgtEl>
                                          <p:spTgt spid="30"/>
                                        </p:tgtEl>
                                        <p:attrNameLst>
                                          <p:attrName>ppt_h</p:attrName>
                                        </p:attrNameLst>
                                      </p:cBhvr>
                                      <p:tavLst>
                                        <p:tav tm="0">
                                          <p:val>
                                            <p:fltVal val="0"/>
                                          </p:val>
                                        </p:tav>
                                        <p:tav tm="100000">
                                          <p:val>
                                            <p:strVal val="#ppt_h"/>
                                          </p:val>
                                        </p:tav>
                                      </p:tavLst>
                                    </p:anim>
                                    <p:animEffect transition="in" filter="fade">
                                      <p:cBhvr>
                                        <p:cTn id="50" dur="500"/>
                                        <p:tgtEl>
                                          <p:spTgt spid="30"/>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107"/>
                                        </p:tgtEl>
                                        <p:attrNameLst>
                                          <p:attrName>style.visibility</p:attrName>
                                        </p:attrNameLst>
                                      </p:cBhvr>
                                      <p:to>
                                        <p:strVal val="visible"/>
                                      </p:to>
                                    </p:set>
                                    <p:anim calcmode="lin" valueType="num">
                                      <p:cBhvr>
                                        <p:cTn id="53" dur="500" fill="hold"/>
                                        <p:tgtEl>
                                          <p:spTgt spid="107"/>
                                        </p:tgtEl>
                                        <p:attrNameLst>
                                          <p:attrName>ppt_w</p:attrName>
                                        </p:attrNameLst>
                                      </p:cBhvr>
                                      <p:tavLst>
                                        <p:tav tm="0">
                                          <p:val>
                                            <p:fltVal val="0"/>
                                          </p:val>
                                        </p:tav>
                                        <p:tav tm="100000">
                                          <p:val>
                                            <p:strVal val="#ppt_w"/>
                                          </p:val>
                                        </p:tav>
                                      </p:tavLst>
                                    </p:anim>
                                    <p:anim calcmode="lin" valueType="num">
                                      <p:cBhvr>
                                        <p:cTn id="54" dur="500" fill="hold"/>
                                        <p:tgtEl>
                                          <p:spTgt spid="107"/>
                                        </p:tgtEl>
                                        <p:attrNameLst>
                                          <p:attrName>ppt_h</p:attrName>
                                        </p:attrNameLst>
                                      </p:cBhvr>
                                      <p:tavLst>
                                        <p:tav tm="0">
                                          <p:val>
                                            <p:fltVal val="0"/>
                                          </p:val>
                                        </p:tav>
                                        <p:tav tm="100000">
                                          <p:val>
                                            <p:strVal val="#ppt_h"/>
                                          </p:val>
                                        </p:tav>
                                      </p:tavLst>
                                    </p:anim>
                                    <p:animEffect transition="in" filter="fade">
                                      <p:cBhvr>
                                        <p:cTn id="55" dur="500"/>
                                        <p:tgtEl>
                                          <p:spTgt spid="107"/>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 calcmode="lin" valueType="num">
                                      <p:cBhvr>
                                        <p:cTn id="58" dur="500" fill="hold"/>
                                        <p:tgtEl>
                                          <p:spTgt spid="26"/>
                                        </p:tgtEl>
                                        <p:attrNameLst>
                                          <p:attrName>ppt_w</p:attrName>
                                        </p:attrNameLst>
                                      </p:cBhvr>
                                      <p:tavLst>
                                        <p:tav tm="0">
                                          <p:val>
                                            <p:fltVal val="0"/>
                                          </p:val>
                                        </p:tav>
                                        <p:tav tm="100000">
                                          <p:val>
                                            <p:strVal val="#ppt_w"/>
                                          </p:val>
                                        </p:tav>
                                      </p:tavLst>
                                    </p:anim>
                                    <p:anim calcmode="lin" valueType="num">
                                      <p:cBhvr>
                                        <p:cTn id="59" dur="500" fill="hold"/>
                                        <p:tgtEl>
                                          <p:spTgt spid="26"/>
                                        </p:tgtEl>
                                        <p:attrNameLst>
                                          <p:attrName>ppt_h</p:attrName>
                                        </p:attrNameLst>
                                      </p:cBhvr>
                                      <p:tavLst>
                                        <p:tav tm="0">
                                          <p:val>
                                            <p:fltVal val="0"/>
                                          </p:val>
                                        </p:tav>
                                        <p:tav tm="100000">
                                          <p:val>
                                            <p:strVal val="#ppt_h"/>
                                          </p:val>
                                        </p:tav>
                                      </p:tavLst>
                                    </p:anim>
                                    <p:animEffect transition="in" filter="fade">
                                      <p:cBhvr>
                                        <p:cTn id="60" dur="500"/>
                                        <p:tgtEl>
                                          <p:spTgt spid="26"/>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 calcmode="lin" valueType="num">
                                      <p:cBhvr>
                                        <p:cTn id="63" dur="500" fill="hold"/>
                                        <p:tgtEl>
                                          <p:spTgt spid="31"/>
                                        </p:tgtEl>
                                        <p:attrNameLst>
                                          <p:attrName>ppt_w</p:attrName>
                                        </p:attrNameLst>
                                      </p:cBhvr>
                                      <p:tavLst>
                                        <p:tav tm="0">
                                          <p:val>
                                            <p:fltVal val="0"/>
                                          </p:val>
                                        </p:tav>
                                        <p:tav tm="100000">
                                          <p:val>
                                            <p:strVal val="#ppt_w"/>
                                          </p:val>
                                        </p:tav>
                                      </p:tavLst>
                                    </p:anim>
                                    <p:anim calcmode="lin" valueType="num">
                                      <p:cBhvr>
                                        <p:cTn id="64" dur="500" fill="hold"/>
                                        <p:tgtEl>
                                          <p:spTgt spid="31"/>
                                        </p:tgtEl>
                                        <p:attrNameLst>
                                          <p:attrName>ppt_h</p:attrName>
                                        </p:attrNameLst>
                                      </p:cBhvr>
                                      <p:tavLst>
                                        <p:tav tm="0">
                                          <p:val>
                                            <p:fltVal val="0"/>
                                          </p:val>
                                        </p:tav>
                                        <p:tav tm="100000">
                                          <p:val>
                                            <p:strVal val="#ppt_h"/>
                                          </p:val>
                                        </p:tav>
                                      </p:tavLst>
                                    </p:anim>
                                    <p:animEffect transition="in" filter="fade">
                                      <p:cBhvr>
                                        <p:cTn id="65" dur="500"/>
                                        <p:tgtEl>
                                          <p:spTgt spid="31"/>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35"/>
                                        </p:tgtEl>
                                        <p:attrNameLst>
                                          <p:attrName>style.visibility</p:attrName>
                                        </p:attrNameLst>
                                      </p:cBhvr>
                                      <p:to>
                                        <p:strVal val="visible"/>
                                      </p:to>
                                    </p:set>
                                    <p:anim calcmode="lin" valueType="num">
                                      <p:cBhvr>
                                        <p:cTn id="68" dur="500" fill="hold"/>
                                        <p:tgtEl>
                                          <p:spTgt spid="35"/>
                                        </p:tgtEl>
                                        <p:attrNameLst>
                                          <p:attrName>ppt_w</p:attrName>
                                        </p:attrNameLst>
                                      </p:cBhvr>
                                      <p:tavLst>
                                        <p:tav tm="0">
                                          <p:val>
                                            <p:fltVal val="0"/>
                                          </p:val>
                                        </p:tav>
                                        <p:tav tm="100000">
                                          <p:val>
                                            <p:strVal val="#ppt_w"/>
                                          </p:val>
                                        </p:tav>
                                      </p:tavLst>
                                    </p:anim>
                                    <p:anim calcmode="lin" valueType="num">
                                      <p:cBhvr>
                                        <p:cTn id="69" dur="500" fill="hold"/>
                                        <p:tgtEl>
                                          <p:spTgt spid="35"/>
                                        </p:tgtEl>
                                        <p:attrNameLst>
                                          <p:attrName>ppt_h</p:attrName>
                                        </p:attrNameLst>
                                      </p:cBhvr>
                                      <p:tavLst>
                                        <p:tav tm="0">
                                          <p:val>
                                            <p:fltVal val="0"/>
                                          </p:val>
                                        </p:tav>
                                        <p:tav tm="100000">
                                          <p:val>
                                            <p:strVal val="#ppt_h"/>
                                          </p:val>
                                        </p:tav>
                                      </p:tavLst>
                                    </p:anim>
                                    <p:animEffect transition="in" filter="fade">
                                      <p:cBhvr>
                                        <p:cTn id="70" dur="500"/>
                                        <p:tgtEl>
                                          <p:spTgt spid="35"/>
                                        </p:tgtEl>
                                      </p:cBhvr>
                                    </p:animEffect>
                                  </p:childTnLst>
                                </p:cTn>
                              </p:par>
                              <p:par>
                                <p:cTn id="71" presetID="53" presetClass="entr" presetSubtype="16"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 calcmode="lin" valueType="num">
                                      <p:cBhvr>
                                        <p:cTn id="73" dur="500" fill="hold"/>
                                        <p:tgtEl>
                                          <p:spTgt spid="28"/>
                                        </p:tgtEl>
                                        <p:attrNameLst>
                                          <p:attrName>ppt_w</p:attrName>
                                        </p:attrNameLst>
                                      </p:cBhvr>
                                      <p:tavLst>
                                        <p:tav tm="0">
                                          <p:val>
                                            <p:fltVal val="0"/>
                                          </p:val>
                                        </p:tav>
                                        <p:tav tm="100000">
                                          <p:val>
                                            <p:strVal val="#ppt_w"/>
                                          </p:val>
                                        </p:tav>
                                      </p:tavLst>
                                    </p:anim>
                                    <p:anim calcmode="lin" valueType="num">
                                      <p:cBhvr>
                                        <p:cTn id="74" dur="500" fill="hold"/>
                                        <p:tgtEl>
                                          <p:spTgt spid="28"/>
                                        </p:tgtEl>
                                        <p:attrNameLst>
                                          <p:attrName>ppt_h</p:attrName>
                                        </p:attrNameLst>
                                      </p:cBhvr>
                                      <p:tavLst>
                                        <p:tav tm="0">
                                          <p:val>
                                            <p:fltVal val="0"/>
                                          </p:val>
                                        </p:tav>
                                        <p:tav tm="100000">
                                          <p:val>
                                            <p:strVal val="#ppt_h"/>
                                          </p:val>
                                        </p:tav>
                                      </p:tavLst>
                                    </p:anim>
                                    <p:animEffect transition="in" filter="fade">
                                      <p:cBhvr>
                                        <p:cTn id="75" dur="500"/>
                                        <p:tgtEl>
                                          <p:spTgt spid="28"/>
                                        </p:tgtEl>
                                      </p:cBhvr>
                                    </p:animEffect>
                                  </p:childTnLst>
                                </p:cTn>
                              </p:par>
                              <p:par>
                                <p:cTn id="76" presetID="53" presetClass="entr" presetSubtype="16" fill="hold" grpId="0" nodeType="withEffect">
                                  <p:stCondLst>
                                    <p:cond delay="0"/>
                                  </p:stCondLst>
                                  <p:childTnLst>
                                    <p:set>
                                      <p:cBhvr>
                                        <p:cTn id="77" dur="1" fill="hold">
                                          <p:stCondLst>
                                            <p:cond delay="0"/>
                                          </p:stCondLst>
                                        </p:cTn>
                                        <p:tgtEl>
                                          <p:spTgt spid="33"/>
                                        </p:tgtEl>
                                        <p:attrNameLst>
                                          <p:attrName>style.visibility</p:attrName>
                                        </p:attrNameLst>
                                      </p:cBhvr>
                                      <p:to>
                                        <p:strVal val="visible"/>
                                      </p:to>
                                    </p:set>
                                    <p:anim calcmode="lin" valueType="num">
                                      <p:cBhvr>
                                        <p:cTn id="78" dur="500" fill="hold"/>
                                        <p:tgtEl>
                                          <p:spTgt spid="33"/>
                                        </p:tgtEl>
                                        <p:attrNameLst>
                                          <p:attrName>ppt_w</p:attrName>
                                        </p:attrNameLst>
                                      </p:cBhvr>
                                      <p:tavLst>
                                        <p:tav tm="0">
                                          <p:val>
                                            <p:fltVal val="0"/>
                                          </p:val>
                                        </p:tav>
                                        <p:tav tm="100000">
                                          <p:val>
                                            <p:strVal val="#ppt_w"/>
                                          </p:val>
                                        </p:tav>
                                      </p:tavLst>
                                    </p:anim>
                                    <p:anim calcmode="lin" valueType="num">
                                      <p:cBhvr>
                                        <p:cTn id="79" dur="500" fill="hold"/>
                                        <p:tgtEl>
                                          <p:spTgt spid="33"/>
                                        </p:tgtEl>
                                        <p:attrNameLst>
                                          <p:attrName>ppt_h</p:attrName>
                                        </p:attrNameLst>
                                      </p:cBhvr>
                                      <p:tavLst>
                                        <p:tav tm="0">
                                          <p:val>
                                            <p:fltVal val="0"/>
                                          </p:val>
                                        </p:tav>
                                        <p:tav tm="100000">
                                          <p:val>
                                            <p:strVal val="#ppt_h"/>
                                          </p:val>
                                        </p:tav>
                                      </p:tavLst>
                                    </p:anim>
                                    <p:animEffect transition="in" filter="fade">
                                      <p:cBhvr>
                                        <p:cTn id="80" dur="500"/>
                                        <p:tgtEl>
                                          <p:spTgt spid="33"/>
                                        </p:tgtEl>
                                      </p:cBhvr>
                                    </p:animEffect>
                                  </p:childTnLst>
                                </p:cTn>
                              </p:par>
                              <p:par>
                                <p:cTn id="81" presetID="53" presetClass="entr" presetSubtype="16"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 calcmode="lin" valueType="num">
                                      <p:cBhvr>
                                        <p:cTn id="83" dur="500" fill="hold"/>
                                        <p:tgtEl>
                                          <p:spTgt spid="24"/>
                                        </p:tgtEl>
                                        <p:attrNameLst>
                                          <p:attrName>ppt_w</p:attrName>
                                        </p:attrNameLst>
                                      </p:cBhvr>
                                      <p:tavLst>
                                        <p:tav tm="0">
                                          <p:val>
                                            <p:fltVal val="0"/>
                                          </p:val>
                                        </p:tav>
                                        <p:tav tm="100000">
                                          <p:val>
                                            <p:strVal val="#ppt_w"/>
                                          </p:val>
                                        </p:tav>
                                      </p:tavLst>
                                    </p:anim>
                                    <p:anim calcmode="lin" valueType="num">
                                      <p:cBhvr>
                                        <p:cTn id="84" dur="500" fill="hold"/>
                                        <p:tgtEl>
                                          <p:spTgt spid="24"/>
                                        </p:tgtEl>
                                        <p:attrNameLst>
                                          <p:attrName>ppt_h</p:attrName>
                                        </p:attrNameLst>
                                      </p:cBhvr>
                                      <p:tavLst>
                                        <p:tav tm="0">
                                          <p:val>
                                            <p:fltVal val="0"/>
                                          </p:val>
                                        </p:tav>
                                        <p:tav tm="100000">
                                          <p:val>
                                            <p:strVal val="#ppt_h"/>
                                          </p:val>
                                        </p:tav>
                                      </p:tavLst>
                                    </p:anim>
                                    <p:animEffect transition="in" filter="fade">
                                      <p:cBhvr>
                                        <p:cTn id="85" dur="500"/>
                                        <p:tgtEl>
                                          <p:spTgt spid="24"/>
                                        </p:tgtEl>
                                      </p:cBhvr>
                                    </p:animEffect>
                                  </p:childTnLst>
                                </p:cTn>
                              </p:par>
                              <p:par>
                                <p:cTn id="86" presetID="53" presetClass="entr" presetSubtype="16" fill="hold" grpId="0" nodeType="withEffect">
                                  <p:stCondLst>
                                    <p:cond delay="0"/>
                                  </p:stCondLst>
                                  <p:childTnLst>
                                    <p:set>
                                      <p:cBhvr>
                                        <p:cTn id="87" dur="1" fill="hold">
                                          <p:stCondLst>
                                            <p:cond delay="0"/>
                                          </p:stCondLst>
                                        </p:cTn>
                                        <p:tgtEl>
                                          <p:spTgt spid="23"/>
                                        </p:tgtEl>
                                        <p:attrNameLst>
                                          <p:attrName>style.visibility</p:attrName>
                                        </p:attrNameLst>
                                      </p:cBhvr>
                                      <p:to>
                                        <p:strVal val="visible"/>
                                      </p:to>
                                    </p:set>
                                    <p:anim calcmode="lin" valueType="num">
                                      <p:cBhvr>
                                        <p:cTn id="88" dur="500" fill="hold"/>
                                        <p:tgtEl>
                                          <p:spTgt spid="23"/>
                                        </p:tgtEl>
                                        <p:attrNameLst>
                                          <p:attrName>ppt_w</p:attrName>
                                        </p:attrNameLst>
                                      </p:cBhvr>
                                      <p:tavLst>
                                        <p:tav tm="0">
                                          <p:val>
                                            <p:fltVal val="0"/>
                                          </p:val>
                                        </p:tav>
                                        <p:tav tm="100000">
                                          <p:val>
                                            <p:strVal val="#ppt_w"/>
                                          </p:val>
                                        </p:tav>
                                      </p:tavLst>
                                    </p:anim>
                                    <p:anim calcmode="lin" valueType="num">
                                      <p:cBhvr>
                                        <p:cTn id="89" dur="500" fill="hold"/>
                                        <p:tgtEl>
                                          <p:spTgt spid="23"/>
                                        </p:tgtEl>
                                        <p:attrNameLst>
                                          <p:attrName>ppt_h</p:attrName>
                                        </p:attrNameLst>
                                      </p:cBhvr>
                                      <p:tavLst>
                                        <p:tav tm="0">
                                          <p:val>
                                            <p:fltVal val="0"/>
                                          </p:val>
                                        </p:tav>
                                        <p:tav tm="100000">
                                          <p:val>
                                            <p:strVal val="#ppt_h"/>
                                          </p:val>
                                        </p:tav>
                                      </p:tavLst>
                                    </p:anim>
                                    <p:animEffect transition="in" filter="fade">
                                      <p:cBhvr>
                                        <p:cTn id="90" dur="500"/>
                                        <p:tgtEl>
                                          <p:spTgt spid="23"/>
                                        </p:tgtEl>
                                      </p:cBhvr>
                                    </p:animEffect>
                                  </p:childTnLst>
                                </p:cTn>
                              </p:par>
                            </p:childTnLst>
                          </p:cTn>
                        </p:par>
                        <p:par>
                          <p:cTn id="91" fill="hold">
                            <p:stCondLst>
                              <p:cond delay="1500"/>
                            </p:stCondLst>
                            <p:childTnLst>
                              <p:par>
                                <p:cTn id="92" presetID="26" presetClass="emph" presetSubtype="0" fill="hold" grpId="1" nodeType="afterEffect">
                                  <p:stCondLst>
                                    <p:cond delay="0"/>
                                  </p:stCondLst>
                                  <p:childTnLst>
                                    <p:animEffect transition="out" filter="fade">
                                      <p:cBhvr>
                                        <p:cTn id="93" dur="500" tmFilter="0, 0; .2, .5; .8, .5; 1, 0"/>
                                        <p:tgtEl>
                                          <p:spTgt spid="29"/>
                                        </p:tgtEl>
                                      </p:cBhvr>
                                    </p:animEffect>
                                    <p:animScale>
                                      <p:cBhvr>
                                        <p:cTn id="94" dur="250" autoRev="1" fill="hold"/>
                                        <p:tgtEl>
                                          <p:spTgt spid="29"/>
                                        </p:tgtEl>
                                      </p:cBhvr>
                                      <p:by x="105000" y="105000"/>
                                    </p:animScale>
                                  </p:childTnLst>
                                </p:cTn>
                              </p:par>
                              <p:par>
                                <p:cTn id="95" presetID="26" presetClass="emph" presetSubtype="0" fill="hold" grpId="1" nodeType="withEffect">
                                  <p:stCondLst>
                                    <p:cond delay="0"/>
                                  </p:stCondLst>
                                  <p:childTnLst>
                                    <p:animEffect transition="out" filter="fade">
                                      <p:cBhvr>
                                        <p:cTn id="96" dur="500" tmFilter="0, 0; .2, .5; .8, .5; 1, 0"/>
                                        <p:tgtEl>
                                          <p:spTgt spid="25"/>
                                        </p:tgtEl>
                                      </p:cBhvr>
                                    </p:animEffect>
                                    <p:animScale>
                                      <p:cBhvr>
                                        <p:cTn id="97" dur="250" autoRev="1" fill="hold"/>
                                        <p:tgtEl>
                                          <p:spTgt spid="25"/>
                                        </p:tgtEl>
                                      </p:cBhvr>
                                      <p:by x="105000" y="105000"/>
                                    </p:animScale>
                                  </p:childTnLst>
                                </p:cTn>
                              </p:par>
                              <p:par>
                                <p:cTn id="98" presetID="26" presetClass="emph" presetSubtype="0" fill="hold" grpId="1" nodeType="withEffect">
                                  <p:stCondLst>
                                    <p:cond delay="0"/>
                                  </p:stCondLst>
                                  <p:childTnLst>
                                    <p:animEffect transition="out" filter="fade">
                                      <p:cBhvr>
                                        <p:cTn id="99" dur="500" tmFilter="0, 0; .2, .5; .8, .5; 1, 0"/>
                                        <p:tgtEl>
                                          <p:spTgt spid="27"/>
                                        </p:tgtEl>
                                      </p:cBhvr>
                                    </p:animEffect>
                                    <p:animScale>
                                      <p:cBhvr>
                                        <p:cTn id="100" dur="250" autoRev="1" fill="hold"/>
                                        <p:tgtEl>
                                          <p:spTgt spid="27"/>
                                        </p:tgtEl>
                                      </p:cBhvr>
                                      <p:by x="105000" y="105000"/>
                                    </p:animScale>
                                  </p:childTnLst>
                                </p:cTn>
                              </p:par>
                              <p:par>
                                <p:cTn id="101" presetID="26" presetClass="emph" presetSubtype="0" fill="hold" grpId="1" nodeType="withEffect">
                                  <p:stCondLst>
                                    <p:cond delay="0"/>
                                  </p:stCondLst>
                                  <p:childTnLst>
                                    <p:animEffect transition="out" filter="fade">
                                      <p:cBhvr>
                                        <p:cTn id="102" dur="500" tmFilter="0, 0; .2, .5; .8, .5; 1, 0"/>
                                        <p:tgtEl>
                                          <p:spTgt spid="34"/>
                                        </p:tgtEl>
                                      </p:cBhvr>
                                    </p:animEffect>
                                    <p:animScale>
                                      <p:cBhvr>
                                        <p:cTn id="103" dur="250" autoRev="1" fill="hold"/>
                                        <p:tgtEl>
                                          <p:spTgt spid="34"/>
                                        </p:tgtEl>
                                      </p:cBhvr>
                                      <p:by x="105000" y="105000"/>
                                    </p:animScale>
                                  </p:childTnLst>
                                </p:cTn>
                              </p:par>
                              <p:par>
                                <p:cTn id="104" presetID="26" presetClass="emph" presetSubtype="0" fill="hold" grpId="1" nodeType="withEffect">
                                  <p:stCondLst>
                                    <p:cond delay="0"/>
                                  </p:stCondLst>
                                  <p:childTnLst>
                                    <p:animEffect transition="out" filter="fade">
                                      <p:cBhvr>
                                        <p:cTn id="105" dur="500" tmFilter="0, 0; .2, .5; .8, .5; 1, 0"/>
                                        <p:tgtEl>
                                          <p:spTgt spid="26687"/>
                                        </p:tgtEl>
                                      </p:cBhvr>
                                    </p:animEffect>
                                    <p:animScale>
                                      <p:cBhvr>
                                        <p:cTn id="106" dur="250" autoRev="1" fill="hold"/>
                                        <p:tgtEl>
                                          <p:spTgt spid="26687"/>
                                        </p:tgtEl>
                                      </p:cBhvr>
                                      <p:by x="105000" y="105000"/>
                                    </p:animScale>
                                  </p:childTnLst>
                                </p:cTn>
                              </p:par>
                              <p:par>
                                <p:cTn id="107" presetID="26" presetClass="emph" presetSubtype="0" fill="hold" grpId="1" nodeType="withEffect">
                                  <p:stCondLst>
                                    <p:cond delay="0"/>
                                  </p:stCondLst>
                                  <p:childTnLst>
                                    <p:animEffect transition="out" filter="fade">
                                      <p:cBhvr>
                                        <p:cTn id="108" dur="500" tmFilter="0, 0; .2, .5; .8, .5; 1, 0"/>
                                        <p:tgtEl>
                                          <p:spTgt spid="32"/>
                                        </p:tgtEl>
                                      </p:cBhvr>
                                    </p:animEffect>
                                    <p:animScale>
                                      <p:cBhvr>
                                        <p:cTn id="109" dur="250" autoRev="1" fill="hold"/>
                                        <p:tgtEl>
                                          <p:spTgt spid="32"/>
                                        </p:tgtEl>
                                      </p:cBhvr>
                                      <p:by x="105000" y="105000"/>
                                    </p:animScale>
                                  </p:childTnLst>
                                </p:cTn>
                              </p:par>
                              <p:par>
                                <p:cTn id="110" presetID="26" presetClass="emph" presetSubtype="0" fill="hold" grpId="1" nodeType="withEffect">
                                  <p:stCondLst>
                                    <p:cond delay="0"/>
                                  </p:stCondLst>
                                  <p:childTnLst>
                                    <p:animEffect transition="out" filter="fade">
                                      <p:cBhvr>
                                        <p:cTn id="111" dur="500" tmFilter="0, 0; .2, .5; .8, .5; 1, 0"/>
                                        <p:tgtEl>
                                          <p:spTgt spid="30"/>
                                        </p:tgtEl>
                                      </p:cBhvr>
                                    </p:animEffect>
                                    <p:animScale>
                                      <p:cBhvr>
                                        <p:cTn id="112" dur="250" autoRev="1" fill="hold"/>
                                        <p:tgtEl>
                                          <p:spTgt spid="30"/>
                                        </p:tgtEl>
                                      </p:cBhvr>
                                      <p:by x="105000" y="105000"/>
                                    </p:animScale>
                                  </p:childTnLst>
                                </p:cTn>
                              </p:par>
                              <p:par>
                                <p:cTn id="113" presetID="26" presetClass="emph" presetSubtype="0" fill="hold" grpId="1" nodeType="withEffect">
                                  <p:stCondLst>
                                    <p:cond delay="0"/>
                                  </p:stCondLst>
                                  <p:childTnLst>
                                    <p:animEffect transition="out" filter="fade">
                                      <p:cBhvr>
                                        <p:cTn id="114" dur="500" tmFilter="0, 0; .2, .5; .8, .5; 1, 0"/>
                                        <p:tgtEl>
                                          <p:spTgt spid="107"/>
                                        </p:tgtEl>
                                      </p:cBhvr>
                                    </p:animEffect>
                                    <p:animScale>
                                      <p:cBhvr>
                                        <p:cTn id="115" dur="250" autoRev="1" fill="hold"/>
                                        <p:tgtEl>
                                          <p:spTgt spid="107"/>
                                        </p:tgtEl>
                                      </p:cBhvr>
                                      <p:by x="105000" y="105000"/>
                                    </p:animScale>
                                  </p:childTnLst>
                                </p:cTn>
                              </p:par>
                              <p:par>
                                <p:cTn id="116" presetID="26" presetClass="emph" presetSubtype="0" fill="hold" grpId="1" nodeType="withEffect">
                                  <p:stCondLst>
                                    <p:cond delay="0"/>
                                  </p:stCondLst>
                                  <p:childTnLst>
                                    <p:animEffect transition="out" filter="fade">
                                      <p:cBhvr>
                                        <p:cTn id="117" dur="500" tmFilter="0, 0; .2, .5; .8, .5; 1, 0"/>
                                        <p:tgtEl>
                                          <p:spTgt spid="26"/>
                                        </p:tgtEl>
                                      </p:cBhvr>
                                    </p:animEffect>
                                    <p:animScale>
                                      <p:cBhvr>
                                        <p:cTn id="118" dur="250" autoRev="1" fill="hold"/>
                                        <p:tgtEl>
                                          <p:spTgt spid="26"/>
                                        </p:tgtEl>
                                      </p:cBhvr>
                                      <p:by x="105000" y="105000"/>
                                    </p:animScale>
                                  </p:childTnLst>
                                </p:cTn>
                              </p:par>
                              <p:par>
                                <p:cTn id="119" presetID="26" presetClass="emph" presetSubtype="0" fill="hold" grpId="1" nodeType="withEffect">
                                  <p:stCondLst>
                                    <p:cond delay="0"/>
                                  </p:stCondLst>
                                  <p:childTnLst>
                                    <p:animEffect transition="out" filter="fade">
                                      <p:cBhvr>
                                        <p:cTn id="120" dur="500" tmFilter="0, 0; .2, .5; .8, .5; 1, 0"/>
                                        <p:tgtEl>
                                          <p:spTgt spid="31"/>
                                        </p:tgtEl>
                                      </p:cBhvr>
                                    </p:animEffect>
                                    <p:animScale>
                                      <p:cBhvr>
                                        <p:cTn id="121" dur="250" autoRev="1" fill="hold"/>
                                        <p:tgtEl>
                                          <p:spTgt spid="31"/>
                                        </p:tgtEl>
                                      </p:cBhvr>
                                      <p:by x="105000" y="105000"/>
                                    </p:animScale>
                                  </p:childTnLst>
                                </p:cTn>
                              </p:par>
                              <p:par>
                                <p:cTn id="122" presetID="26" presetClass="emph" presetSubtype="0" fill="hold" grpId="1" nodeType="withEffect">
                                  <p:stCondLst>
                                    <p:cond delay="0"/>
                                  </p:stCondLst>
                                  <p:childTnLst>
                                    <p:animEffect transition="out" filter="fade">
                                      <p:cBhvr>
                                        <p:cTn id="123" dur="500" tmFilter="0, 0; .2, .5; .8, .5; 1, 0"/>
                                        <p:tgtEl>
                                          <p:spTgt spid="35"/>
                                        </p:tgtEl>
                                      </p:cBhvr>
                                    </p:animEffect>
                                    <p:animScale>
                                      <p:cBhvr>
                                        <p:cTn id="124" dur="250" autoRev="1" fill="hold"/>
                                        <p:tgtEl>
                                          <p:spTgt spid="35"/>
                                        </p:tgtEl>
                                      </p:cBhvr>
                                      <p:by x="105000" y="105000"/>
                                    </p:animScale>
                                  </p:childTnLst>
                                </p:cTn>
                              </p:par>
                              <p:par>
                                <p:cTn id="125" presetID="26" presetClass="emph" presetSubtype="0" fill="hold" grpId="1" nodeType="withEffect">
                                  <p:stCondLst>
                                    <p:cond delay="0"/>
                                  </p:stCondLst>
                                  <p:childTnLst>
                                    <p:animEffect transition="out" filter="fade">
                                      <p:cBhvr>
                                        <p:cTn id="126" dur="500" tmFilter="0, 0; .2, .5; .8, .5; 1, 0"/>
                                        <p:tgtEl>
                                          <p:spTgt spid="28"/>
                                        </p:tgtEl>
                                      </p:cBhvr>
                                    </p:animEffect>
                                    <p:animScale>
                                      <p:cBhvr>
                                        <p:cTn id="127" dur="250" autoRev="1" fill="hold"/>
                                        <p:tgtEl>
                                          <p:spTgt spid="28"/>
                                        </p:tgtEl>
                                      </p:cBhvr>
                                      <p:by x="105000" y="105000"/>
                                    </p:animScale>
                                  </p:childTnLst>
                                </p:cTn>
                              </p:par>
                              <p:par>
                                <p:cTn id="128" presetID="26" presetClass="emph" presetSubtype="0" fill="hold" grpId="1" nodeType="withEffect">
                                  <p:stCondLst>
                                    <p:cond delay="0"/>
                                  </p:stCondLst>
                                  <p:childTnLst>
                                    <p:animEffect transition="out" filter="fade">
                                      <p:cBhvr>
                                        <p:cTn id="129" dur="500" tmFilter="0, 0; .2, .5; .8, .5; 1, 0"/>
                                        <p:tgtEl>
                                          <p:spTgt spid="33"/>
                                        </p:tgtEl>
                                      </p:cBhvr>
                                    </p:animEffect>
                                    <p:animScale>
                                      <p:cBhvr>
                                        <p:cTn id="130" dur="250" autoRev="1" fill="hold"/>
                                        <p:tgtEl>
                                          <p:spTgt spid="33"/>
                                        </p:tgtEl>
                                      </p:cBhvr>
                                      <p:by x="105000" y="105000"/>
                                    </p:animScale>
                                  </p:childTnLst>
                                </p:cTn>
                              </p:par>
                              <p:par>
                                <p:cTn id="131" presetID="26" presetClass="emph" presetSubtype="0" fill="hold" grpId="1" nodeType="withEffect">
                                  <p:stCondLst>
                                    <p:cond delay="0"/>
                                  </p:stCondLst>
                                  <p:childTnLst>
                                    <p:animEffect transition="out" filter="fade">
                                      <p:cBhvr>
                                        <p:cTn id="132" dur="500" tmFilter="0, 0; .2, .5; .8, .5; 1, 0"/>
                                        <p:tgtEl>
                                          <p:spTgt spid="24"/>
                                        </p:tgtEl>
                                      </p:cBhvr>
                                    </p:animEffect>
                                    <p:animScale>
                                      <p:cBhvr>
                                        <p:cTn id="133" dur="250" autoRev="1" fill="hold"/>
                                        <p:tgtEl>
                                          <p:spTgt spid="24"/>
                                        </p:tgtEl>
                                      </p:cBhvr>
                                      <p:by x="105000" y="105000"/>
                                    </p:animScale>
                                  </p:childTnLst>
                                </p:cTn>
                              </p:par>
                              <p:par>
                                <p:cTn id="134" presetID="26" presetClass="emph" presetSubtype="0" fill="hold" grpId="1" nodeType="withEffect">
                                  <p:stCondLst>
                                    <p:cond delay="0"/>
                                  </p:stCondLst>
                                  <p:childTnLst>
                                    <p:animEffect transition="out" filter="fade">
                                      <p:cBhvr>
                                        <p:cTn id="135" dur="500" tmFilter="0, 0; .2, .5; .8, .5; 1, 0"/>
                                        <p:tgtEl>
                                          <p:spTgt spid="23"/>
                                        </p:tgtEl>
                                      </p:cBhvr>
                                    </p:animEffect>
                                    <p:animScale>
                                      <p:cBhvr>
                                        <p:cTn id="136" dur="250" autoRev="1" fill="hold"/>
                                        <p:tgtEl>
                                          <p:spTgt spid="23"/>
                                        </p:tgtEl>
                                      </p:cBhvr>
                                      <p:by x="105000" y="105000"/>
                                    </p:animScale>
                                  </p:childTnLst>
                                </p:cTn>
                              </p:par>
                            </p:childTnLst>
                          </p:cTn>
                        </p:par>
                        <p:par>
                          <p:cTn id="137" fill="hold">
                            <p:stCondLst>
                              <p:cond delay="2000"/>
                            </p:stCondLst>
                            <p:childTnLst>
                              <p:par>
                                <p:cTn id="138" presetID="10" presetClass="entr" presetSubtype="0" fill="hold" grpId="0" nodeType="afterEffect">
                                  <p:stCondLst>
                                    <p:cond delay="0"/>
                                  </p:stCondLst>
                                  <p:childTnLst>
                                    <p:set>
                                      <p:cBhvr>
                                        <p:cTn id="139" dur="1" fill="hold">
                                          <p:stCondLst>
                                            <p:cond delay="0"/>
                                          </p:stCondLst>
                                        </p:cTn>
                                        <p:tgtEl>
                                          <p:spTgt spid="44"/>
                                        </p:tgtEl>
                                        <p:attrNameLst>
                                          <p:attrName>style.visibility</p:attrName>
                                        </p:attrNameLst>
                                      </p:cBhvr>
                                      <p:to>
                                        <p:strVal val="visible"/>
                                      </p:to>
                                    </p:set>
                                    <p:animEffect transition="in" filter="fade">
                                      <p:cBhvr>
                                        <p:cTn id="140" dur="500"/>
                                        <p:tgtEl>
                                          <p:spTgt spid="44"/>
                                        </p:tgtEl>
                                      </p:cBhvr>
                                    </p:animEffect>
                                  </p:childTnLst>
                                </p:cTn>
                              </p:par>
                            </p:childTnLst>
                          </p:cTn>
                        </p:par>
                        <p:par>
                          <p:cTn id="141" fill="hold">
                            <p:stCondLst>
                              <p:cond delay="2500"/>
                            </p:stCondLst>
                            <p:childTnLst>
                              <p:par>
                                <p:cTn id="142" presetID="10" presetClass="entr" presetSubtype="0" fill="hold" grpId="0" nodeType="afterEffect">
                                  <p:stCondLst>
                                    <p:cond delay="0"/>
                                  </p:stCondLst>
                                  <p:childTnLst>
                                    <p:set>
                                      <p:cBhvr>
                                        <p:cTn id="143" dur="1" fill="hold">
                                          <p:stCondLst>
                                            <p:cond delay="0"/>
                                          </p:stCondLst>
                                        </p:cTn>
                                        <p:tgtEl>
                                          <p:spTgt spid="39"/>
                                        </p:tgtEl>
                                        <p:attrNameLst>
                                          <p:attrName>style.visibility</p:attrName>
                                        </p:attrNameLst>
                                      </p:cBhvr>
                                      <p:to>
                                        <p:strVal val="visible"/>
                                      </p:to>
                                    </p:set>
                                    <p:animEffect transition="in" filter="fade">
                                      <p:cBhvr>
                                        <p:cTn id="144" dur="500"/>
                                        <p:tgtEl>
                                          <p:spTgt spid="39"/>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106"/>
                                        </p:tgtEl>
                                        <p:attrNameLst>
                                          <p:attrName>style.visibility</p:attrName>
                                        </p:attrNameLst>
                                      </p:cBhvr>
                                      <p:to>
                                        <p:strVal val="visible"/>
                                      </p:to>
                                    </p:set>
                                    <p:animEffect transition="in" filter="fade">
                                      <p:cBhvr>
                                        <p:cTn id="147" dur="500"/>
                                        <p:tgtEl>
                                          <p:spTgt spid="106"/>
                                        </p:tgtEl>
                                      </p:cBhvr>
                                    </p:animEffect>
                                  </p:childTnLst>
                                </p:cTn>
                              </p:par>
                            </p:childTnLst>
                          </p:cTn>
                        </p:par>
                        <p:par>
                          <p:cTn id="148" fill="hold">
                            <p:stCondLst>
                              <p:cond delay="3000"/>
                            </p:stCondLst>
                            <p:childTnLst>
                              <p:par>
                                <p:cTn id="149" presetID="10" presetClass="entr" presetSubtype="0" fill="hold" grpId="0" nodeType="afterEffect">
                                  <p:stCondLst>
                                    <p:cond delay="0"/>
                                  </p:stCondLst>
                                  <p:childTnLst>
                                    <p:set>
                                      <p:cBhvr>
                                        <p:cTn id="150" dur="1" fill="hold">
                                          <p:stCondLst>
                                            <p:cond delay="0"/>
                                          </p:stCondLst>
                                        </p:cTn>
                                        <p:tgtEl>
                                          <p:spTgt spid="41"/>
                                        </p:tgtEl>
                                        <p:attrNameLst>
                                          <p:attrName>style.visibility</p:attrName>
                                        </p:attrNameLst>
                                      </p:cBhvr>
                                      <p:to>
                                        <p:strVal val="visible"/>
                                      </p:to>
                                    </p:set>
                                    <p:animEffect transition="in" filter="fade">
                                      <p:cBhvr>
                                        <p:cTn id="151" dur="500"/>
                                        <p:tgtEl>
                                          <p:spTgt spid="41"/>
                                        </p:tgtEl>
                                      </p:cBhvr>
                                    </p:animEffect>
                                  </p:childTnLst>
                                </p:cTn>
                              </p:par>
                            </p:childTnLst>
                          </p:cTn>
                        </p:par>
                        <p:par>
                          <p:cTn id="152" fill="hold">
                            <p:stCondLst>
                              <p:cond delay="3500"/>
                            </p:stCondLst>
                            <p:childTnLst>
                              <p:par>
                                <p:cTn id="153" presetID="10" presetClass="entr" presetSubtype="0" fill="hold" grpId="0" nodeType="afterEffect">
                                  <p:stCondLst>
                                    <p:cond delay="0"/>
                                  </p:stCondLst>
                                  <p:childTnLst>
                                    <p:set>
                                      <p:cBhvr>
                                        <p:cTn id="154" dur="1" fill="hold">
                                          <p:stCondLst>
                                            <p:cond delay="0"/>
                                          </p:stCondLst>
                                        </p:cTn>
                                        <p:tgtEl>
                                          <p:spTgt spid="37"/>
                                        </p:tgtEl>
                                        <p:attrNameLst>
                                          <p:attrName>style.visibility</p:attrName>
                                        </p:attrNameLst>
                                      </p:cBhvr>
                                      <p:to>
                                        <p:strVal val="visible"/>
                                      </p:to>
                                    </p:set>
                                    <p:animEffect transition="in" filter="fade">
                                      <p:cBhvr>
                                        <p:cTn id="155" dur="500"/>
                                        <p:tgtEl>
                                          <p:spTgt spid="37"/>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102"/>
                                        </p:tgtEl>
                                        <p:attrNameLst>
                                          <p:attrName>style.visibility</p:attrName>
                                        </p:attrNameLst>
                                      </p:cBhvr>
                                      <p:to>
                                        <p:strVal val="visible"/>
                                      </p:to>
                                    </p:set>
                                    <p:animEffect transition="in" filter="fade">
                                      <p:cBhvr>
                                        <p:cTn id="158" dur="500"/>
                                        <p:tgtEl>
                                          <p:spTgt spid="102"/>
                                        </p:tgtEl>
                                      </p:cBhvr>
                                    </p:animEffect>
                                  </p:childTnLst>
                                </p:cTn>
                              </p:par>
                            </p:childTnLst>
                          </p:cTn>
                        </p:par>
                        <p:par>
                          <p:cTn id="159" fill="hold">
                            <p:stCondLst>
                              <p:cond delay="4000"/>
                            </p:stCondLst>
                            <p:childTnLst>
                              <p:par>
                                <p:cTn id="160" presetID="10" presetClass="entr" presetSubtype="0" fill="hold" grpId="0" nodeType="afterEffect">
                                  <p:stCondLst>
                                    <p:cond delay="0"/>
                                  </p:stCondLst>
                                  <p:childTnLst>
                                    <p:set>
                                      <p:cBhvr>
                                        <p:cTn id="161" dur="1" fill="hold">
                                          <p:stCondLst>
                                            <p:cond delay="0"/>
                                          </p:stCondLst>
                                        </p:cTn>
                                        <p:tgtEl>
                                          <p:spTgt spid="43"/>
                                        </p:tgtEl>
                                        <p:attrNameLst>
                                          <p:attrName>style.visibility</p:attrName>
                                        </p:attrNameLst>
                                      </p:cBhvr>
                                      <p:to>
                                        <p:strVal val="visible"/>
                                      </p:to>
                                    </p:set>
                                    <p:animEffect transition="in" filter="fade">
                                      <p:cBhvr>
                                        <p:cTn id="162" dur="500"/>
                                        <p:tgtEl>
                                          <p:spTgt spid="43"/>
                                        </p:tgtEl>
                                      </p:cBhvr>
                                    </p:animEffect>
                                  </p:childTnLst>
                                </p:cTn>
                              </p:par>
                            </p:childTnLst>
                          </p:cTn>
                        </p:par>
                        <p:par>
                          <p:cTn id="163" fill="hold">
                            <p:stCondLst>
                              <p:cond delay="4500"/>
                            </p:stCondLst>
                            <p:childTnLst>
                              <p:par>
                                <p:cTn id="164" presetID="10" presetClass="entr" presetSubtype="0" fill="hold" grpId="0" nodeType="afterEffect">
                                  <p:stCondLst>
                                    <p:cond delay="0"/>
                                  </p:stCondLst>
                                  <p:childTnLst>
                                    <p:set>
                                      <p:cBhvr>
                                        <p:cTn id="165" dur="1" fill="hold">
                                          <p:stCondLst>
                                            <p:cond delay="0"/>
                                          </p:stCondLst>
                                        </p:cTn>
                                        <p:tgtEl>
                                          <p:spTgt spid="36"/>
                                        </p:tgtEl>
                                        <p:attrNameLst>
                                          <p:attrName>style.visibility</p:attrName>
                                        </p:attrNameLst>
                                      </p:cBhvr>
                                      <p:to>
                                        <p:strVal val="visible"/>
                                      </p:to>
                                    </p:set>
                                    <p:animEffect transition="in" filter="fade">
                                      <p:cBhvr>
                                        <p:cTn id="166" dur="500"/>
                                        <p:tgtEl>
                                          <p:spTgt spid="36"/>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104"/>
                                        </p:tgtEl>
                                        <p:attrNameLst>
                                          <p:attrName>style.visibility</p:attrName>
                                        </p:attrNameLst>
                                      </p:cBhvr>
                                      <p:to>
                                        <p:strVal val="visible"/>
                                      </p:to>
                                    </p:set>
                                    <p:animEffect transition="in" filter="fade">
                                      <p:cBhvr>
                                        <p:cTn id="169" dur="500"/>
                                        <p:tgtEl>
                                          <p:spTgt spid="104"/>
                                        </p:tgtEl>
                                      </p:cBhvr>
                                    </p:animEffect>
                                  </p:childTnLst>
                                </p:cTn>
                              </p:par>
                            </p:childTnLst>
                          </p:cTn>
                        </p:par>
                        <p:par>
                          <p:cTn id="170" fill="hold">
                            <p:stCondLst>
                              <p:cond delay="5000"/>
                            </p:stCondLst>
                            <p:childTnLst>
                              <p:par>
                                <p:cTn id="171" presetID="10" presetClass="entr" presetSubtype="0" fill="hold" grpId="0" nodeType="afterEffect">
                                  <p:stCondLst>
                                    <p:cond delay="0"/>
                                  </p:stCondLst>
                                  <p:childTnLst>
                                    <p:set>
                                      <p:cBhvr>
                                        <p:cTn id="172" dur="1" fill="hold">
                                          <p:stCondLst>
                                            <p:cond delay="0"/>
                                          </p:stCondLst>
                                        </p:cTn>
                                        <p:tgtEl>
                                          <p:spTgt spid="42"/>
                                        </p:tgtEl>
                                        <p:attrNameLst>
                                          <p:attrName>style.visibility</p:attrName>
                                        </p:attrNameLst>
                                      </p:cBhvr>
                                      <p:to>
                                        <p:strVal val="visible"/>
                                      </p:to>
                                    </p:set>
                                    <p:animEffect transition="in" filter="fade">
                                      <p:cBhvr>
                                        <p:cTn id="173" dur="500"/>
                                        <p:tgtEl>
                                          <p:spTgt spid="42"/>
                                        </p:tgtEl>
                                      </p:cBhvr>
                                    </p:animEffect>
                                  </p:childTnLst>
                                </p:cTn>
                              </p:par>
                            </p:childTnLst>
                          </p:cTn>
                        </p:par>
                        <p:par>
                          <p:cTn id="174" fill="hold">
                            <p:stCondLst>
                              <p:cond delay="5500"/>
                            </p:stCondLst>
                            <p:childTnLst>
                              <p:par>
                                <p:cTn id="175" presetID="10" presetClass="entr" presetSubtype="0" fill="hold" grpId="0" nodeType="afterEffect">
                                  <p:stCondLst>
                                    <p:cond delay="0"/>
                                  </p:stCondLst>
                                  <p:childTnLst>
                                    <p:set>
                                      <p:cBhvr>
                                        <p:cTn id="176" dur="1" fill="hold">
                                          <p:stCondLst>
                                            <p:cond delay="0"/>
                                          </p:stCondLst>
                                        </p:cTn>
                                        <p:tgtEl>
                                          <p:spTgt spid="26679"/>
                                        </p:tgtEl>
                                        <p:attrNameLst>
                                          <p:attrName>style.visibility</p:attrName>
                                        </p:attrNameLst>
                                      </p:cBhvr>
                                      <p:to>
                                        <p:strVal val="visible"/>
                                      </p:to>
                                    </p:set>
                                    <p:animEffect transition="in" filter="fade">
                                      <p:cBhvr>
                                        <p:cTn id="177" dur="500"/>
                                        <p:tgtEl>
                                          <p:spTgt spid="26679"/>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38"/>
                                        </p:tgtEl>
                                        <p:attrNameLst>
                                          <p:attrName>style.visibility</p:attrName>
                                        </p:attrNameLst>
                                      </p:cBhvr>
                                      <p:to>
                                        <p:strVal val="visible"/>
                                      </p:to>
                                    </p:set>
                                    <p:animEffect transition="in" filter="fade">
                                      <p:cBhvr>
                                        <p:cTn id="180" dur="500"/>
                                        <p:tgtEl>
                                          <p:spTgt spid="38"/>
                                        </p:tgtEl>
                                      </p:cBhvr>
                                    </p:animEffect>
                                  </p:childTnLst>
                                </p:cTn>
                              </p:par>
                              <p:par>
                                <p:cTn id="181" presetID="16" presetClass="entr" presetSubtype="21" fill="hold" grpId="0" nodeType="withEffect">
                                  <p:stCondLst>
                                    <p:cond delay="0"/>
                                  </p:stCondLst>
                                  <p:childTnLst>
                                    <p:set>
                                      <p:cBhvr>
                                        <p:cTn id="182" dur="1" fill="hold">
                                          <p:stCondLst>
                                            <p:cond delay="0"/>
                                          </p:stCondLst>
                                        </p:cTn>
                                        <p:tgtEl>
                                          <p:spTgt spid="49"/>
                                        </p:tgtEl>
                                        <p:attrNameLst>
                                          <p:attrName>style.visibility</p:attrName>
                                        </p:attrNameLst>
                                      </p:cBhvr>
                                      <p:to>
                                        <p:strVal val="visible"/>
                                      </p:to>
                                    </p:set>
                                    <p:animEffect transition="in" filter="barn(inVertical)">
                                      <p:cBhvr>
                                        <p:cTn id="18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79" grpId="0"/>
      <p:bldP spid="21" grpId="0" animBg="1"/>
      <p:bldP spid="23" grpId="0" animBg="1"/>
      <p:bldP spid="23" grpId="1" animBg="1"/>
      <p:bldP spid="29" grpId="0" animBg="1"/>
      <p:bldP spid="29" grpId="1" animBg="1"/>
      <p:bldP spid="30" grpId="0" animBg="1"/>
      <p:bldP spid="30" grpId="1" animBg="1"/>
      <p:bldP spid="31" grpId="0" animBg="1"/>
      <p:bldP spid="31" grpId="1" animBg="1"/>
      <p:bldP spid="26687" grpId="0" animBg="1"/>
      <p:bldP spid="26687" grpId="1" animBg="1"/>
      <p:bldP spid="32" grpId="0" animBg="1"/>
      <p:bldP spid="32" grpId="1" animBg="1"/>
      <p:bldP spid="33" grpId="0" animBg="1"/>
      <p:bldP spid="33" grpId="1" animBg="1"/>
      <p:bldP spid="34" grpId="0" animBg="1"/>
      <p:bldP spid="34" grpId="1" animBg="1"/>
      <p:bldP spid="35" grpId="0" animBg="1"/>
      <p:bldP spid="35" grpId="1" animBg="1"/>
      <p:bldP spid="36" grpId="0"/>
      <p:bldP spid="37" grpId="0"/>
      <p:bldP spid="38" grpId="0"/>
      <p:bldP spid="39" grpId="0"/>
      <p:bldP spid="41" grpId="0" animBg="1"/>
      <p:bldP spid="42" grpId="0" animBg="1"/>
      <p:bldP spid="43" grpId="0" animBg="1"/>
      <p:bldP spid="44" grpId="0" animBg="1"/>
      <p:bldP spid="27" grpId="0" animBg="1"/>
      <p:bldP spid="27" grpId="1" animBg="1"/>
      <p:bldP spid="25" grpId="0" animBg="1"/>
      <p:bldP spid="25" grpId="1" animBg="1"/>
      <p:bldP spid="24" grpId="0" animBg="1"/>
      <p:bldP spid="24" grpId="1" animBg="1"/>
      <p:bldP spid="28" grpId="0" animBg="1"/>
      <p:bldP spid="28" grpId="1" animBg="1"/>
      <p:bldP spid="26" grpId="0" animBg="1"/>
      <p:bldP spid="26" grpId="1" animBg="1"/>
      <p:bldP spid="102" grpId="0"/>
      <p:bldP spid="104" grpId="0"/>
      <p:bldP spid="106" grpId="0"/>
      <p:bldP spid="107" grpId="0" animBg="1"/>
      <p:bldP spid="107" grpId="1" animBg="1"/>
      <p:bldP spid="49" grpId="0"/>
      <p:bldP spid="5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5"/>
          <p:cNvSpPr>
            <a:spLocks noChangeArrowheads="1"/>
          </p:cNvSpPr>
          <p:nvPr/>
        </p:nvSpPr>
        <p:spPr bwMode="auto">
          <a:xfrm>
            <a:off x="4813673" y="1547813"/>
            <a:ext cx="2898001" cy="2122770"/>
          </a:xfrm>
          <a:custGeom>
            <a:avLst/>
            <a:gdLst>
              <a:gd name="T0" fmla="*/ 2009775 w 1266"/>
              <a:gd name="T1" fmla="*/ 0 h 968"/>
              <a:gd name="T2" fmla="*/ 0 w 1266"/>
              <a:gd name="T3" fmla="*/ 873125 h 968"/>
              <a:gd name="T4" fmla="*/ 0 w 1266"/>
              <a:gd name="T5" fmla="*/ 1536700 h 968"/>
              <a:gd name="T6" fmla="*/ 2009775 w 1266"/>
              <a:gd name="T7" fmla="*/ 663575 h 968"/>
              <a:gd name="T8" fmla="*/ 2009775 w 1266"/>
              <a:gd name="T9" fmla="*/ 0 h 968"/>
              <a:gd name="T10" fmla="*/ 0 60000 65536"/>
              <a:gd name="T11" fmla="*/ 0 60000 65536"/>
              <a:gd name="T12" fmla="*/ 0 60000 65536"/>
              <a:gd name="T13" fmla="*/ 0 60000 65536"/>
              <a:gd name="T14" fmla="*/ 0 60000 65536"/>
              <a:gd name="T15" fmla="*/ 0 w 1266"/>
              <a:gd name="T16" fmla="*/ 0 h 968"/>
              <a:gd name="T17" fmla="*/ 1266 w 1266"/>
              <a:gd name="T18" fmla="*/ 968 h 968"/>
            </a:gdLst>
            <a:ahLst/>
            <a:cxnLst>
              <a:cxn ang="T10">
                <a:pos x="T0" y="T1"/>
              </a:cxn>
              <a:cxn ang="T11">
                <a:pos x="T2" y="T3"/>
              </a:cxn>
              <a:cxn ang="T12">
                <a:pos x="T4" y="T5"/>
              </a:cxn>
              <a:cxn ang="T13">
                <a:pos x="T6" y="T7"/>
              </a:cxn>
              <a:cxn ang="T14">
                <a:pos x="T8" y="T9"/>
              </a:cxn>
            </a:cxnLst>
            <a:rect l="T15" t="T16" r="T17" b="T18"/>
            <a:pathLst>
              <a:path w="1266" h="968">
                <a:moveTo>
                  <a:pt x="1266" y="0"/>
                </a:moveTo>
                <a:lnTo>
                  <a:pt x="0" y="550"/>
                </a:lnTo>
                <a:lnTo>
                  <a:pt x="0" y="968"/>
                </a:lnTo>
                <a:lnTo>
                  <a:pt x="1266" y="418"/>
                </a:lnTo>
                <a:lnTo>
                  <a:pt x="1266" y="0"/>
                </a:lnTo>
                <a:close/>
              </a:path>
            </a:pathLst>
          </a:cu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endParaRPr lang="zh-CN" altLang="en-US"/>
          </a:p>
        </p:txBody>
      </p:sp>
      <p:sp>
        <p:nvSpPr>
          <p:cNvPr id="25" name="Freeform 6"/>
          <p:cNvSpPr>
            <a:spLocks noChangeArrowheads="1"/>
          </p:cNvSpPr>
          <p:nvPr/>
        </p:nvSpPr>
        <p:spPr bwMode="auto">
          <a:xfrm>
            <a:off x="4813673" y="2753933"/>
            <a:ext cx="2898001" cy="2122770"/>
          </a:xfrm>
          <a:custGeom>
            <a:avLst/>
            <a:gdLst>
              <a:gd name="T0" fmla="*/ 2009775 w 1266"/>
              <a:gd name="T1" fmla="*/ 0 h 968"/>
              <a:gd name="T2" fmla="*/ 0 w 1266"/>
              <a:gd name="T3" fmla="*/ 873125 h 968"/>
              <a:gd name="T4" fmla="*/ 0 w 1266"/>
              <a:gd name="T5" fmla="*/ 1536700 h 968"/>
              <a:gd name="T6" fmla="*/ 2009775 w 1266"/>
              <a:gd name="T7" fmla="*/ 663575 h 968"/>
              <a:gd name="T8" fmla="*/ 2009775 w 1266"/>
              <a:gd name="T9" fmla="*/ 0 h 968"/>
              <a:gd name="T10" fmla="*/ 0 60000 65536"/>
              <a:gd name="T11" fmla="*/ 0 60000 65536"/>
              <a:gd name="T12" fmla="*/ 0 60000 65536"/>
              <a:gd name="T13" fmla="*/ 0 60000 65536"/>
              <a:gd name="T14" fmla="*/ 0 60000 65536"/>
              <a:gd name="T15" fmla="*/ 0 w 1266"/>
              <a:gd name="T16" fmla="*/ 0 h 968"/>
              <a:gd name="T17" fmla="*/ 1266 w 1266"/>
              <a:gd name="T18" fmla="*/ 968 h 968"/>
            </a:gdLst>
            <a:ahLst/>
            <a:cxnLst>
              <a:cxn ang="T10">
                <a:pos x="T0" y="T1"/>
              </a:cxn>
              <a:cxn ang="T11">
                <a:pos x="T2" y="T3"/>
              </a:cxn>
              <a:cxn ang="T12">
                <a:pos x="T4" y="T5"/>
              </a:cxn>
              <a:cxn ang="T13">
                <a:pos x="T6" y="T7"/>
              </a:cxn>
              <a:cxn ang="T14">
                <a:pos x="T8" y="T9"/>
              </a:cxn>
            </a:cxnLst>
            <a:rect l="T15" t="T16" r="T17" b="T18"/>
            <a:pathLst>
              <a:path w="1266" h="968">
                <a:moveTo>
                  <a:pt x="1266" y="0"/>
                </a:moveTo>
                <a:lnTo>
                  <a:pt x="0" y="550"/>
                </a:lnTo>
                <a:lnTo>
                  <a:pt x="0" y="968"/>
                </a:lnTo>
                <a:lnTo>
                  <a:pt x="1266" y="418"/>
                </a:lnTo>
                <a:lnTo>
                  <a:pt x="1266" y="0"/>
                </a:lnTo>
                <a:close/>
              </a:path>
            </a:pathLst>
          </a:cu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endParaRPr lang="zh-CN" altLang="en-US"/>
          </a:p>
        </p:txBody>
      </p:sp>
      <p:sp>
        <p:nvSpPr>
          <p:cNvPr id="26" name="Freeform 7"/>
          <p:cNvSpPr>
            <a:spLocks noChangeArrowheads="1"/>
          </p:cNvSpPr>
          <p:nvPr/>
        </p:nvSpPr>
        <p:spPr bwMode="auto">
          <a:xfrm>
            <a:off x="4115498" y="3960052"/>
            <a:ext cx="3596176" cy="2124963"/>
          </a:xfrm>
          <a:custGeom>
            <a:avLst/>
            <a:gdLst>
              <a:gd name="T0" fmla="*/ 2493962 w 1571"/>
              <a:gd name="T1" fmla="*/ 0 h 969"/>
              <a:gd name="T2" fmla="*/ 0 w 1571"/>
              <a:gd name="T3" fmla="*/ 873125 h 969"/>
              <a:gd name="T4" fmla="*/ 0 w 1571"/>
              <a:gd name="T5" fmla="*/ 1538287 h 969"/>
              <a:gd name="T6" fmla="*/ 2493962 w 1571"/>
              <a:gd name="T7" fmla="*/ 663575 h 969"/>
              <a:gd name="T8" fmla="*/ 2493962 w 1571"/>
              <a:gd name="T9" fmla="*/ 0 h 969"/>
              <a:gd name="T10" fmla="*/ 0 60000 65536"/>
              <a:gd name="T11" fmla="*/ 0 60000 65536"/>
              <a:gd name="T12" fmla="*/ 0 60000 65536"/>
              <a:gd name="T13" fmla="*/ 0 60000 65536"/>
              <a:gd name="T14" fmla="*/ 0 60000 65536"/>
              <a:gd name="T15" fmla="*/ 0 w 1571"/>
              <a:gd name="T16" fmla="*/ 0 h 969"/>
              <a:gd name="T17" fmla="*/ 1571 w 1571"/>
              <a:gd name="T18" fmla="*/ 969 h 969"/>
            </a:gdLst>
            <a:ahLst/>
            <a:cxnLst>
              <a:cxn ang="T10">
                <a:pos x="T0" y="T1"/>
              </a:cxn>
              <a:cxn ang="T11">
                <a:pos x="T2" y="T3"/>
              </a:cxn>
              <a:cxn ang="T12">
                <a:pos x="T4" y="T5"/>
              </a:cxn>
              <a:cxn ang="T13">
                <a:pos x="T6" y="T7"/>
              </a:cxn>
              <a:cxn ang="T14">
                <a:pos x="T8" y="T9"/>
              </a:cxn>
            </a:cxnLst>
            <a:rect l="T15" t="T16" r="T17" b="T18"/>
            <a:pathLst>
              <a:path w="1571" h="969">
                <a:moveTo>
                  <a:pt x="1571" y="0"/>
                </a:moveTo>
                <a:lnTo>
                  <a:pt x="0" y="550"/>
                </a:lnTo>
                <a:lnTo>
                  <a:pt x="0" y="969"/>
                </a:lnTo>
                <a:lnTo>
                  <a:pt x="1571" y="418"/>
                </a:lnTo>
                <a:lnTo>
                  <a:pt x="1571" y="0"/>
                </a:lnTo>
                <a:close/>
              </a:path>
            </a:pathLst>
          </a:cu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endParaRPr lang="zh-CN" altLang="en-US"/>
          </a:p>
        </p:txBody>
      </p:sp>
      <p:sp>
        <p:nvSpPr>
          <p:cNvPr id="27" name="Rectangle 9"/>
          <p:cNvSpPr>
            <a:spLocks noChangeArrowheads="1"/>
          </p:cNvSpPr>
          <p:nvPr/>
        </p:nvSpPr>
        <p:spPr bwMode="auto">
          <a:xfrm>
            <a:off x="4813673" y="3960052"/>
            <a:ext cx="2898001" cy="916651"/>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effectLst/>
              <a:latin typeface="Arial" pitchFamily="34" charset="0"/>
              <a:ea typeface="宋体" pitchFamily="2" charset="-122"/>
              <a:cs typeface="宋体" pitchFamily="2" charset="-122"/>
            </a:endParaRPr>
          </a:p>
        </p:txBody>
      </p:sp>
      <p:sp>
        <p:nvSpPr>
          <p:cNvPr id="28" name="Rectangle 10"/>
          <p:cNvSpPr>
            <a:spLocks noChangeArrowheads="1"/>
          </p:cNvSpPr>
          <p:nvPr/>
        </p:nvSpPr>
        <p:spPr bwMode="auto">
          <a:xfrm>
            <a:off x="4813673" y="2753933"/>
            <a:ext cx="2898001" cy="916651"/>
          </a:xfrm>
          <a:prstGeom prst="rect">
            <a:avLst/>
          </a:pr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bg1"/>
              </a:solidFill>
              <a:effectLst/>
              <a:latin typeface="Arial" pitchFamily="34" charset="0"/>
              <a:ea typeface="宋体" pitchFamily="2" charset="-122"/>
              <a:cs typeface="宋体" pitchFamily="2" charset="-122"/>
            </a:endParaRPr>
          </a:p>
        </p:txBody>
      </p:sp>
      <p:sp>
        <p:nvSpPr>
          <p:cNvPr id="32" name="矩形 2"/>
          <p:cNvSpPr>
            <a:spLocks noChangeArrowheads="1"/>
          </p:cNvSpPr>
          <p:nvPr/>
        </p:nvSpPr>
        <p:spPr bwMode="auto">
          <a:xfrm>
            <a:off x="1856155" y="1547813"/>
            <a:ext cx="5855519" cy="929809"/>
          </a:xfrm>
          <a:prstGeom prst="rect">
            <a:avLst/>
          </a:prstGeom>
          <a:solidFill>
            <a:schemeClr val="bg2">
              <a:lumMod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effectLst/>
              <a:latin typeface="Arial" pitchFamily="34" charset="0"/>
              <a:ea typeface="宋体" pitchFamily="2" charset="-122"/>
              <a:cs typeface="宋体" pitchFamily="2" charset="-122"/>
            </a:endParaRPr>
          </a:p>
        </p:txBody>
      </p:sp>
      <p:sp>
        <p:nvSpPr>
          <p:cNvPr id="33" name="矩形 633"/>
          <p:cNvSpPr>
            <a:spLocks noChangeArrowheads="1"/>
          </p:cNvSpPr>
          <p:nvPr/>
        </p:nvSpPr>
        <p:spPr bwMode="auto">
          <a:xfrm>
            <a:off x="4102871" y="5177136"/>
            <a:ext cx="6192014" cy="927616"/>
          </a:xfrm>
          <a:prstGeom prst="rect">
            <a:avLst/>
          </a:pr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bg1"/>
              </a:solidFill>
              <a:effectLst/>
              <a:latin typeface="Arial" pitchFamily="34" charset="0"/>
              <a:ea typeface="宋体" pitchFamily="2" charset="-122"/>
              <a:cs typeface="宋体" pitchFamily="2" charset="-122"/>
            </a:endParaRPr>
          </a:p>
        </p:txBody>
      </p:sp>
      <p:sp>
        <p:nvSpPr>
          <p:cNvPr id="34" name="TextBox 682"/>
          <p:cNvSpPr>
            <a:spLocks noChangeArrowheads="1"/>
          </p:cNvSpPr>
          <p:nvPr/>
        </p:nvSpPr>
        <p:spPr bwMode="auto">
          <a:xfrm>
            <a:off x="4509358" y="5453648"/>
            <a:ext cx="574196"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bg1"/>
                </a:solidFill>
                <a:effectLst/>
                <a:latin typeface="方正中等线简体" pitchFamily="2" charset="-122"/>
                <a:ea typeface="方正中等线简体" pitchFamily="2" charset="-122"/>
                <a:cs typeface="宋体" pitchFamily="2" charset="-122"/>
              </a:rPr>
              <a:t>42%</a:t>
            </a:r>
            <a:endParaRPr kumimoji="0" lang="zh-CN" altLang="zh-CN" sz="1800" b="1" i="0" u="none" strike="noStrike" cap="none" normalizeH="0" baseline="0" dirty="0" smtClean="0">
              <a:ln>
                <a:noFill/>
              </a:ln>
              <a:solidFill>
                <a:schemeClr val="bg1"/>
              </a:solidFill>
              <a:effectLst/>
              <a:cs typeface="宋体" pitchFamily="2" charset="-122"/>
            </a:endParaRPr>
          </a:p>
        </p:txBody>
      </p:sp>
      <p:sp>
        <p:nvSpPr>
          <p:cNvPr id="35" name="TextBox 682"/>
          <p:cNvSpPr>
            <a:spLocks noChangeArrowheads="1"/>
          </p:cNvSpPr>
          <p:nvPr/>
        </p:nvSpPr>
        <p:spPr bwMode="auto">
          <a:xfrm>
            <a:off x="6909529" y="3013587"/>
            <a:ext cx="574195"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bg1"/>
                </a:solidFill>
                <a:effectLst/>
                <a:latin typeface="方正中等线简体" pitchFamily="2" charset="-122"/>
                <a:ea typeface="方正中等线简体" pitchFamily="2" charset="-122"/>
                <a:cs typeface="宋体" pitchFamily="2" charset="-122"/>
              </a:rPr>
              <a:t>21%</a:t>
            </a:r>
            <a:endParaRPr kumimoji="0" lang="zh-CN" altLang="zh-CN" sz="1800" b="0" i="0" u="none" strike="noStrike" cap="none" normalizeH="0" baseline="0" dirty="0" smtClean="0">
              <a:ln>
                <a:noFill/>
              </a:ln>
              <a:solidFill>
                <a:schemeClr val="bg1"/>
              </a:solidFill>
              <a:effectLst/>
              <a:cs typeface="宋体" pitchFamily="2" charset="-122"/>
            </a:endParaRPr>
          </a:p>
        </p:txBody>
      </p:sp>
      <p:sp>
        <p:nvSpPr>
          <p:cNvPr id="36" name="TextBox 682"/>
          <p:cNvSpPr>
            <a:spLocks noChangeArrowheads="1"/>
          </p:cNvSpPr>
          <p:nvPr/>
        </p:nvSpPr>
        <p:spPr bwMode="auto">
          <a:xfrm>
            <a:off x="2171381" y="1812606"/>
            <a:ext cx="574195"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bg1"/>
                </a:solidFill>
                <a:effectLst/>
                <a:latin typeface="方正中等线简体" pitchFamily="2" charset="-122"/>
                <a:ea typeface="方正中等线简体" pitchFamily="2" charset="-122"/>
                <a:cs typeface="宋体" pitchFamily="2" charset="-122"/>
              </a:rPr>
              <a:t>38%</a:t>
            </a:r>
            <a:endParaRPr kumimoji="0" lang="zh-CN" altLang="zh-CN" sz="1800" b="1" i="0" u="none" strike="noStrike" cap="none" normalizeH="0" baseline="0" dirty="0" smtClean="0">
              <a:ln>
                <a:noFill/>
              </a:ln>
              <a:solidFill>
                <a:schemeClr val="bg1"/>
              </a:solidFill>
              <a:effectLst/>
              <a:cs typeface="宋体" pitchFamily="2" charset="-122"/>
            </a:endParaRPr>
          </a:p>
        </p:txBody>
      </p:sp>
      <p:sp>
        <p:nvSpPr>
          <p:cNvPr id="37" name="TextBox 682"/>
          <p:cNvSpPr>
            <a:spLocks noChangeArrowheads="1"/>
          </p:cNvSpPr>
          <p:nvPr/>
        </p:nvSpPr>
        <p:spPr bwMode="auto">
          <a:xfrm>
            <a:off x="6902661" y="4208741"/>
            <a:ext cx="574195"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bg1"/>
                </a:solidFill>
                <a:effectLst/>
                <a:latin typeface="方正中等线简体" pitchFamily="2" charset="-122"/>
                <a:ea typeface="方正中等线简体" pitchFamily="2" charset="-122"/>
                <a:cs typeface="宋体" pitchFamily="2" charset="-122"/>
              </a:rPr>
              <a:t>16%</a:t>
            </a:r>
            <a:endParaRPr kumimoji="0" lang="zh-CN" altLang="zh-CN" sz="1800" b="0" i="0" u="none" strike="noStrike" cap="none" normalizeH="0" baseline="0" smtClean="0">
              <a:ln>
                <a:noFill/>
              </a:ln>
              <a:solidFill>
                <a:schemeClr val="bg1"/>
              </a:solidFill>
              <a:effectLst/>
              <a:cs typeface="宋体" pitchFamily="2" charset="-122"/>
            </a:endParaRPr>
          </a:p>
        </p:txBody>
      </p:sp>
      <p:sp>
        <p:nvSpPr>
          <p:cNvPr id="38" name="矩形 1"/>
          <p:cNvSpPr>
            <a:spLocks noChangeArrowheads="1"/>
          </p:cNvSpPr>
          <p:nvPr/>
        </p:nvSpPr>
        <p:spPr bwMode="auto">
          <a:xfrm>
            <a:off x="3649335" y="1743738"/>
            <a:ext cx="3049083"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headEnd/>
                <a:tailEnd/>
              </a14:hiddenLine>
            </a:ext>
          </a:extLst>
        </p:spPr>
        <p:txBody>
          <a:bodyPr vert="horz" wrap="square" lIns="91440" tIns="45720" rIns="91440" bIns="45720" numCol="1" anchor="t" anchorCtr="0" compatLnSpc="1">
            <a:prstTxWarp prst="textNoShape">
              <a:avLst/>
            </a:prstTxWarp>
            <a:spAutoFit/>
          </a:bodyPr>
          <a:lstStyle/>
          <a:p>
            <a:r>
              <a:rPr kumimoji="0" lang="zh-CN" altLang="en-US" sz="14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宋体" pitchFamily="2" charset="-122"/>
              </a:rPr>
              <a:t>在此输入文本内容</a:t>
            </a:r>
            <a:r>
              <a:rPr lang="zh-CN" altLang="en-US" sz="1400" b="1" dirty="0">
                <a:solidFill>
                  <a:schemeClr val="bg1"/>
                </a:solidFill>
                <a:latin typeface="微软雅黑" panose="020B0503020204020204" pitchFamily="34" charset="-122"/>
                <a:ea typeface="微软雅黑" panose="020B0503020204020204" pitchFamily="34" charset="-122"/>
                <a:cs typeface="宋体" pitchFamily="2" charset="-122"/>
              </a:rPr>
              <a:t>在此输入文本内容</a:t>
            </a:r>
            <a:endParaRPr lang="zh-CN" altLang="zh-CN" sz="1400" b="1" dirty="0">
              <a:solidFill>
                <a:schemeClr val="bg1"/>
              </a:solidFill>
              <a:latin typeface="微软雅黑" panose="020B0503020204020204" pitchFamily="34" charset="-122"/>
              <a:ea typeface="微软雅黑" panose="020B0503020204020204" pitchFamily="34" charset="-122"/>
              <a:cs typeface="宋体" pitchFamily="2" charset="-122"/>
            </a:endParaRPr>
          </a:p>
          <a:p>
            <a:r>
              <a:rPr lang="zh-CN" altLang="en-US" sz="1400" b="1" dirty="0">
                <a:solidFill>
                  <a:schemeClr val="bg1"/>
                </a:solidFill>
                <a:latin typeface="微软雅黑" panose="020B0503020204020204" pitchFamily="34" charset="-122"/>
                <a:ea typeface="微软雅黑" panose="020B0503020204020204" pitchFamily="34" charset="-122"/>
                <a:cs typeface="宋体" pitchFamily="2" charset="-122"/>
              </a:rPr>
              <a:t>在此输入文本内容在此输入文本</a:t>
            </a:r>
            <a:r>
              <a:rPr lang="zh-CN" altLang="en-US" sz="1400" b="1" dirty="0" smtClean="0">
                <a:solidFill>
                  <a:schemeClr val="bg1"/>
                </a:solidFill>
                <a:latin typeface="微软雅黑" panose="020B0503020204020204" pitchFamily="34" charset="-122"/>
                <a:ea typeface="微软雅黑" panose="020B0503020204020204" pitchFamily="34" charset="-122"/>
                <a:cs typeface="宋体" pitchFamily="2" charset="-122"/>
              </a:rPr>
              <a:t>内容</a:t>
            </a:r>
            <a:endParaRPr lang="zh-CN" altLang="zh-CN" sz="1400" b="1" dirty="0">
              <a:solidFill>
                <a:schemeClr val="bg1"/>
              </a:solidFill>
              <a:latin typeface="微软雅黑" panose="020B0503020204020204" pitchFamily="34" charset="-122"/>
              <a:ea typeface="微软雅黑" panose="020B0503020204020204" pitchFamily="34" charset="-122"/>
              <a:cs typeface="宋体" pitchFamily="2" charset="-122"/>
            </a:endParaRPr>
          </a:p>
        </p:txBody>
      </p:sp>
      <p:sp>
        <p:nvSpPr>
          <p:cNvPr id="42" name="TextBox 643"/>
          <p:cNvSpPr>
            <a:spLocks noChangeArrowheads="1"/>
          </p:cNvSpPr>
          <p:nvPr/>
        </p:nvSpPr>
        <p:spPr bwMode="auto">
          <a:xfrm>
            <a:off x="8125640" y="3033256"/>
            <a:ext cx="721671"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effectLst/>
                <a:latin typeface="微软雅黑" pitchFamily="34" charset="-122"/>
                <a:ea typeface="微软雅黑" pitchFamily="34" charset="-122"/>
                <a:cs typeface="宋体" pitchFamily="2" charset="-122"/>
              </a:rPr>
              <a:t>目标</a:t>
            </a:r>
            <a:r>
              <a:rPr kumimoji="0" lang="en-US" altLang="zh-CN" sz="1600" b="1" i="0" u="none" strike="noStrike" cap="none" normalizeH="0" baseline="0" dirty="0" smtClean="0">
                <a:ln>
                  <a:noFill/>
                </a:ln>
                <a:effectLst/>
                <a:latin typeface="微软雅黑" pitchFamily="34" charset="-122"/>
                <a:ea typeface="微软雅黑" pitchFamily="34" charset="-122"/>
                <a:cs typeface="宋体" pitchFamily="2" charset="-122"/>
              </a:rPr>
              <a:t>2</a:t>
            </a:r>
            <a:endParaRPr kumimoji="0" lang="zh-CN" altLang="zh-CN" sz="1800" b="1" i="0" u="none" strike="noStrike" cap="none" normalizeH="0" baseline="0" dirty="0" smtClean="0">
              <a:ln>
                <a:noFill/>
              </a:ln>
              <a:effectLst/>
              <a:cs typeface="宋体" pitchFamily="2" charset="-122"/>
            </a:endParaRPr>
          </a:p>
        </p:txBody>
      </p:sp>
      <p:sp>
        <p:nvSpPr>
          <p:cNvPr id="43" name="TextBox 644"/>
          <p:cNvSpPr>
            <a:spLocks noChangeArrowheads="1"/>
          </p:cNvSpPr>
          <p:nvPr/>
        </p:nvSpPr>
        <p:spPr bwMode="auto">
          <a:xfrm>
            <a:off x="8186300" y="1789856"/>
            <a:ext cx="721672"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effectLst/>
                <a:latin typeface="微软雅黑" pitchFamily="34" charset="-122"/>
                <a:ea typeface="微软雅黑" pitchFamily="34" charset="-122"/>
                <a:cs typeface="宋体" pitchFamily="2" charset="-122"/>
              </a:rPr>
              <a:t>目标</a:t>
            </a:r>
            <a:r>
              <a:rPr kumimoji="0" lang="en-US" altLang="zh-CN" sz="1600" b="1" i="0" u="none" strike="noStrike" cap="none" normalizeH="0" baseline="0" dirty="0" smtClean="0">
                <a:ln>
                  <a:noFill/>
                </a:ln>
                <a:effectLst/>
                <a:latin typeface="微软雅黑" pitchFamily="34" charset="-122"/>
                <a:ea typeface="微软雅黑" pitchFamily="34" charset="-122"/>
                <a:cs typeface="宋体" pitchFamily="2" charset="-122"/>
              </a:rPr>
              <a:t>1</a:t>
            </a:r>
            <a:endParaRPr kumimoji="0" lang="zh-CN" altLang="zh-CN" sz="1800" b="1" i="0" u="none" strike="noStrike" cap="none" normalizeH="0" baseline="0" dirty="0" smtClean="0">
              <a:ln>
                <a:noFill/>
              </a:ln>
              <a:effectLst/>
              <a:cs typeface="宋体" pitchFamily="2" charset="-122"/>
            </a:endParaRPr>
          </a:p>
        </p:txBody>
      </p:sp>
      <p:sp>
        <p:nvSpPr>
          <p:cNvPr id="44" name="TextBox 645"/>
          <p:cNvSpPr>
            <a:spLocks noChangeArrowheads="1"/>
          </p:cNvSpPr>
          <p:nvPr/>
        </p:nvSpPr>
        <p:spPr bwMode="auto">
          <a:xfrm>
            <a:off x="8158831" y="4202095"/>
            <a:ext cx="721672"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effectLst/>
                <a:latin typeface="微软雅黑" pitchFamily="34" charset="-122"/>
                <a:ea typeface="微软雅黑" pitchFamily="34" charset="-122"/>
                <a:cs typeface="宋体" pitchFamily="2" charset="-122"/>
              </a:rPr>
              <a:t>目标</a:t>
            </a:r>
            <a:r>
              <a:rPr kumimoji="0" lang="en-US" altLang="zh-CN" sz="1600" b="1" i="0" u="none" strike="noStrike" cap="none" normalizeH="0" baseline="0" dirty="0" smtClean="0">
                <a:ln>
                  <a:noFill/>
                </a:ln>
                <a:effectLst/>
                <a:latin typeface="微软雅黑" pitchFamily="34" charset="-122"/>
                <a:ea typeface="微软雅黑" pitchFamily="34" charset="-122"/>
                <a:cs typeface="宋体" pitchFamily="2" charset="-122"/>
              </a:rPr>
              <a:t>3</a:t>
            </a:r>
            <a:endParaRPr kumimoji="0" lang="zh-CN" altLang="zh-CN" sz="1800" b="1" i="0" u="none" strike="noStrike" cap="none" normalizeH="0" baseline="0" dirty="0" smtClean="0">
              <a:ln>
                <a:noFill/>
              </a:ln>
              <a:effectLst/>
              <a:cs typeface="宋体" pitchFamily="2" charset="-122"/>
            </a:endParaRPr>
          </a:p>
        </p:txBody>
      </p:sp>
      <p:sp>
        <p:nvSpPr>
          <p:cNvPr id="45" name="TextBox 646"/>
          <p:cNvSpPr>
            <a:spLocks noChangeArrowheads="1"/>
          </p:cNvSpPr>
          <p:nvPr/>
        </p:nvSpPr>
        <p:spPr bwMode="auto">
          <a:xfrm>
            <a:off x="2855413" y="5445428"/>
            <a:ext cx="721672"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zh-CN" altLang="en-US" sz="1600" b="1" dirty="0" smtClean="0">
                <a:latin typeface="微软雅黑" pitchFamily="34" charset="-122"/>
                <a:ea typeface="微软雅黑" pitchFamily="34" charset="-122"/>
                <a:cs typeface="宋体" pitchFamily="2" charset="-122"/>
              </a:rPr>
              <a:t>目标</a:t>
            </a:r>
            <a:r>
              <a:rPr lang="en-US" altLang="zh-CN" sz="1600" b="1" dirty="0" smtClean="0">
                <a:latin typeface="微软雅黑" pitchFamily="34" charset="-122"/>
                <a:ea typeface="微软雅黑" pitchFamily="34" charset="-122"/>
                <a:cs typeface="宋体" pitchFamily="2" charset="-122"/>
              </a:rPr>
              <a:t>4</a:t>
            </a:r>
            <a:endParaRPr kumimoji="0" lang="zh-CN" altLang="zh-CN" sz="1800" b="1" i="0" u="none" strike="noStrike" cap="none" normalizeH="0" baseline="0" dirty="0" smtClean="0">
              <a:ln>
                <a:noFill/>
              </a:ln>
              <a:effectLst/>
              <a:cs typeface="宋体" pitchFamily="2" charset="-122"/>
            </a:endParaRPr>
          </a:p>
        </p:txBody>
      </p:sp>
      <p:sp>
        <p:nvSpPr>
          <p:cNvPr id="46" name="直接连接符 6"/>
          <p:cNvSpPr>
            <a:spLocks noChangeShapeType="1"/>
          </p:cNvSpPr>
          <p:nvPr/>
        </p:nvSpPr>
        <p:spPr bwMode="auto">
          <a:xfrm>
            <a:off x="2998417" y="1734213"/>
            <a:ext cx="2288" cy="554816"/>
          </a:xfrm>
          <a:prstGeom prst="line">
            <a:avLst/>
          </a:prstGeom>
          <a:noFill/>
          <a:ln w="9525">
            <a:solidFill>
              <a:schemeClr val="bg1"/>
            </a:solidFill>
            <a:bevel/>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zh-CN" altLang="en-US" b="1"/>
          </a:p>
        </p:txBody>
      </p:sp>
      <p:sp>
        <p:nvSpPr>
          <p:cNvPr id="47" name="直接连接符 649"/>
          <p:cNvSpPr>
            <a:spLocks noChangeShapeType="1"/>
          </p:cNvSpPr>
          <p:nvPr/>
        </p:nvSpPr>
        <p:spPr bwMode="auto">
          <a:xfrm>
            <a:off x="5594257" y="5374568"/>
            <a:ext cx="2288" cy="552622"/>
          </a:xfrm>
          <a:prstGeom prst="line">
            <a:avLst/>
          </a:prstGeom>
          <a:noFill/>
          <a:ln w="9525">
            <a:solidFill>
              <a:schemeClr val="bg1"/>
            </a:solidFill>
            <a:bevel/>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zh-CN" altLang="en-US" b="1">
              <a:solidFill>
                <a:schemeClr val="bg1"/>
              </a:solidFill>
            </a:endParaRPr>
          </a:p>
        </p:txBody>
      </p:sp>
      <p:sp>
        <p:nvSpPr>
          <p:cNvPr id="48" name="直接连接符 650"/>
          <p:cNvSpPr>
            <a:spLocks noChangeShapeType="1"/>
          </p:cNvSpPr>
          <p:nvPr/>
        </p:nvSpPr>
        <p:spPr bwMode="auto">
          <a:xfrm>
            <a:off x="6660977" y="2935946"/>
            <a:ext cx="0" cy="552622"/>
          </a:xfrm>
          <a:prstGeom prst="line">
            <a:avLst/>
          </a:prstGeom>
          <a:noFill/>
          <a:ln w="9525">
            <a:solidFill>
              <a:schemeClr val="bg1"/>
            </a:solidFill>
            <a:bevel/>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49" name="直接连接符 651"/>
          <p:cNvSpPr>
            <a:spLocks noChangeShapeType="1"/>
          </p:cNvSpPr>
          <p:nvPr/>
        </p:nvSpPr>
        <p:spPr bwMode="auto">
          <a:xfrm>
            <a:off x="6660977" y="4133294"/>
            <a:ext cx="0" cy="552622"/>
          </a:xfrm>
          <a:prstGeom prst="line">
            <a:avLst/>
          </a:prstGeom>
          <a:noFill/>
          <a:ln w="9525">
            <a:solidFill>
              <a:schemeClr val="bg1"/>
            </a:solidFill>
            <a:bevel/>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87" name="矩形 1"/>
          <p:cNvSpPr>
            <a:spLocks noChangeArrowheads="1"/>
          </p:cNvSpPr>
          <p:nvPr/>
        </p:nvSpPr>
        <p:spPr bwMode="auto">
          <a:xfrm>
            <a:off x="6409242" y="5379334"/>
            <a:ext cx="3049083"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headEnd/>
                <a:tailEnd/>
              </a14:hiddenLine>
            </a:ext>
          </a:extLst>
        </p:spPr>
        <p:txBody>
          <a:bodyPr vert="horz" wrap="square" lIns="91440" tIns="45720" rIns="91440" bIns="45720" numCol="1" anchor="t" anchorCtr="0" compatLnSpc="1">
            <a:prstTxWarp prst="textNoShape">
              <a:avLst/>
            </a:prstTxWarp>
            <a:spAutoFit/>
          </a:bodyPr>
          <a:lstStyle/>
          <a:p>
            <a:r>
              <a:rPr kumimoji="0" lang="zh-CN" altLang="en-US" sz="14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宋体" pitchFamily="2" charset="-122"/>
              </a:rPr>
              <a:t>在此输入文本内容</a:t>
            </a:r>
            <a:r>
              <a:rPr lang="zh-CN" altLang="en-US" sz="1400" b="1" dirty="0">
                <a:solidFill>
                  <a:schemeClr val="bg1"/>
                </a:solidFill>
                <a:latin typeface="微软雅黑" panose="020B0503020204020204" pitchFamily="34" charset="-122"/>
                <a:ea typeface="微软雅黑" panose="020B0503020204020204" pitchFamily="34" charset="-122"/>
                <a:cs typeface="宋体" pitchFamily="2" charset="-122"/>
              </a:rPr>
              <a:t>在此输入文本内容</a:t>
            </a:r>
            <a:endParaRPr lang="zh-CN" altLang="zh-CN" sz="1400" b="1" dirty="0">
              <a:solidFill>
                <a:schemeClr val="bg1"/>
              </a:solidFill>
              <a:latin typeface="微软雅黑" panose="020B0503020204020204" pitchFamily="34" charset="-122"/>
              <a:ea typeface="微软雅黑" panose="020B0503020204020204" pitchFamily="34" charset="-122"/>
              <a:cs typeface="宋体" pitchFamily="2" charset="-122"/>
            </a:endParaRPr>
          </a:p>
          <a:p>
            <a:r>
              <a:rPr lang="zh-CN" altLang="en-US" sz="1400" b="1" dirty="0">
                <a:solidFill>
                  <a:schemeClr val="bg1"/>
                </a:solidFill>
                <a:latin typeface="微软雅黑" panose="020B0503020204020204" pitchFamily="34" charset="-122"/>
                <a:ea typeface="微软雅黑" panose="020B0503020204020204" pitchFamily="34" charset="-122"/>
                <a:cs typeface="宋体" pitchFamily="2" charset="-122"/>
              </a:rPr>
              <a:t>在此输入文本内容在此输入文本</a:t>
            </a:r>
            <a:r>
              <a:rPr lang="zh-CN" altLang="en-US" sz="1400" b="1" dirty="0" smtClean="0">
                <a:solidFill>
                  <a:schemeClr val="bg1"/>
                </a:solidFill>
                <a:latin typeface="微软雅黑" panose="020B0503020204020204" pitchFamily="34" charset="-122"/>
                <a:ea typeface="微软雅黑" panose="020B0503020204020204" pitchFamily="34" charset="-122"/>
                <a:cs typeface="宋体" pitchFamily="2" charset="-122"/>
              </a:rPr>
              <a:t>内容</a:t>
            </a:r>
            <a:endParaRPr lang="zh-CN" altLang="zh-CN" sz="1400" b="1" dirty="0">
              <a:solidFill>
                <a:schemeClr val="bg1"/>
              </a:solidFill>
              <a:latin typeface="微软雅黑" panose="020B0503020204020204" pitchFamily="34" charset="-122"/>
              <a:ea typeface="微软雅黑" panose="020B0503020204020204" pitchFamily="34" charset="-122"/>
              <a:cs typeface="宋体" pitchFamily="2" charset="-122"/>
            </a:endParaRPr>
          </a:p>
        </p:txBody>
      </p:sp>
      <p:sp>
        <p:nvSpPr>
          <p:cNvPr id="88" name="矩形 1"/>
          <p:cNvSpPr>
            <a:spLocks noChangeArrowheads="1"/>
          </p:cNvSpPr>
          <p:nvPr/>
        </p:nvSpPr>
        <p:spPr bwMode="auto">
          <a:xfrm>
            <a:off x="4945946" y="2947181"/>
            <a:ext cx="173056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headEnd/>
                <a:tailEnd/>
              </a14:hiddenLine>
            </a:ext>
          </a:extLst>
        </p:spPr>
        <p:txBody>
          <a:bodyPr vert="horz" wrap="square" lIns="91440" tIns="45720" rIns="91440" bIns="45720" numCol="1" anchor="t" anchorCtr="0" compatLnSpc="1">
            <a:prstTxWarp prst="textNoShape">
              <a:avLst/>
            </a:prstTxWarp>
            <a:spAutoFit/>
          </a:bodyPr>
          <a:lstStyle/>
          <a:p>
            <a:r>
              <a:rPr kumimoji="0" lang="zh-CN" altLang="en-US" sz="14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宋体" pitchFamily="2" charset="-122"/>
              </a:rPr>
              <a:t>在此输入文本内容</a:t>
            </a:r>
            <a:endParaRPr kumimoji="0" lang="en-US" altLang="zh-CN" sz="14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宋体" pitchFamily="2" charset="-122"/>
            </a:endParaRPr>
          </a:p>
          <a:p>
            <a:r>
              <a:rPr lang="zh-CN" altLang="en-US" sz="1400" b="1" dirty="0" smtClean="0">
                <a:solidFill>
                  <a:schemeClr val="bg1"/>
                </a:solidFill>
                <a:latin typeface="微软雅黑" panose="020B0503020204020204" pitchFamily="34" charset="-122"/>
                <a:ea typeface="微软雅黑" panose="020B0503020204020204" pitchFamily="34" charset="-122"/>
                <a:cs typeface="宋体" pitchFamily="2" charset="-122"/>
              </a:rPr>
              <a:t>在此</a:t>
            </a:r>
            <a:r>
              <a:rPr lang="zh-CN" altLang="en-US" sz="1400" b="1" dirty="0">
                <a:solidFill>
                  <a:schemeClr val="bg1"/>
                </a:solidFill>
                <a:latin typeface="微软雅黑" panose="020B0503020204020204" pitchFamily="34" charset="-122"/>
                <a:ea typeface="微软雅黑" panose="020B0503020204020204" pitchFamily="34" charset="-122"/>
                <a:cs typeface="宋体" pitchFamily="2" charset="-122"/>
              </a:rPr>
              <a:t>输入文本</a:t>
            </a:r>
            <a:r>
              <a:rPr lang="zh-CN" altLang="en-US" sz="1400" b="1" dirty="0" smtClean="0">
                <a:solidFill>
                  <a:schemeClr val="bg1"/>
                </a:solidFill>
                <a:latin typeface="微软雅黑" panose="020B0503020204020204" pitchFamily="34" charset="-122"/>
                <a:ea typeface="微软雅黑" panose="020B0503020204020204" pitchFamily="34" charset="-122"/>
                <a:cs typeface="宋体" pitchFamily="2" charset="-122"/>
              </a:rPr>
              <a:t>内容</a:t>
            </a:r>
            <a:endParaRPr lang="zh-CN" altLang="zh-CN" sz="1400" b="1" dirty="0">
              <a:solidFill>
                <a:schemeClr val="bg1"/>
              </a:solidFill>
              <a:latin typeface="微软雅黑" panose="020B0503020204020204" pitchFamily="34" charset="-122"/>
              <a:ea typeface="微软雅黑" panose="020B0503020204020204" pitchFamily="34" charset="-122"/>
              <a:cs typeface="宋体" pitchFamily="2" charset="-122"/>
            </a:endParaRPr>
          </a:p>
        </p:txBody>
      </p:sp>
      <p:sp>
        <p:nvSpPr>
          <p:cNvPr id="89" name="矩形 1"/>
          <p:cNvSpPr>
            <a:spLocks noChangeArrowheads="1"/>
          </p:cNvSpPr>
          <p:nvPr/>
        </p:nvSpPr>
        <p:spPr bwMode="auto">
          <a:xfrm>
            <a:off x="4967858" y="4161869"/>
            <a:ext cx="173056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headEnd/>
                <a:tailEnd/>
              </a14:hiddenLine>
            </a:ext>
          </a:extLst>
        </p:spPr>
        <p:txBody>
          <a:bodyPr vert="horz" wrap="square" lIns="91440" tIns="45720" rIns="91440" bIns="45720" numCol="1" anchor="t" anchorCtr="0" compatLnSpc="1">
            <a:prstTxWarp prst="textNoShape">
              <a:avLst/>
            </a:prstTxWarp>
            <a:spAutoFit/>
          </a:bodyPr>
          <a:lstStyle/>
          <a:p>
            <a:r>
              <a:rPr kumimoji="0" lang="zh-CN" altLang="en-US" sz="14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宋体" pitchFamily="2" charset="-122"/>
              </a:rPr>
              <a:t>在此输入文本内容</a:t>
            </a:r>
            <a:endParaRPr kumimoji="0" lang="en-US" altLang="zh-CN" sz="14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宋体" pitchFamily="2" charset="-122"/>
            </a:endParaRPr>
          </a:p>
          <a:p>
            <a:r>
              <a:rPr lang="zh-CN" altLang="en-US" sz="1400" b="1" dirty="0" smtClean="0">
                <a:solidFill>
                  <a:schemeClr val="bg1"/>
                </a:solidFill>
                <a:latin typeface="微软雅黑" panose="020B0503020204020204" pitchFamily="34" charset="-122"/>
                <a:ea typeface="微软雅黑" panose="020B0503020204020204" pitchFamily="34" charset="-122"/>
                <a:cs typeface="宋体" pitchFamily="2" charset="-122"/>
              </a:rPr>
              <a:t>在此</a:t>
            </a:r>
            <a:r>
              <a:rPr lang="zh-CN" altLang="en-US" sz="1400" b="1" dirty="0">
                <a:solidFill>
                  <a:schemeClr val="bg1"/>
                </a:solidFill>
                <a:latin typeface="微软雅黑" panose="020B0503020204020204" pitchFamily="34" charset="-122"/>
                <a:ea typeface="微软雅黑" panose="020B0503020204020204" pitchFamily="34" charset="-122"/>
                <a:cs typeface="宋体" pitchFamily="2" charset="-122"/>
              </a:rPr>
              <a:t>输入文本</a:t>
            </a:r>
            <a:r>
              <a:rPr lang="zh-CN" altLang="en-US" sz="1400" b="1" dirty="0" smtClean="0">
                <a:solidFill>
                  <a:schemeClr val="bg1"/>
                </a:solidFill>
                <a:latin typeface="微软雅黑" panose="020B0503020204020204" pitchFamily="34" charset="-122"/>
                <a:ea typeface="微软雅黑" panose="020B0503020204020204" pitchFamily="34" charset="-122"/>
                <a:cs typeface="宋体" pitchFamily="2" charset="-122"/>
              </a:rPr>
              <a:t>内容</a:t>
            </a:r>
            <a:endParaRPr lang="zh-CN" altLang="zh-CN" sz="1400" b="1" dirty="0">
              <a:solidFill>
                <a:schemeClr val="bg1"/>
              </a:solidFill>
              <a:latin typeface="微软雅黑" panose="020B0503020204020204" pitchFamily="34" charset="-122"/>
              <a:ea typeface="微软雅黑" panose="020B0503020204020204" pitchFamily="34" charset="-122"/>
              <a:cs typeface="宋体" pitchFamily="2" charset="-122"/>
            </a:endParaRPr>
          </a:p>
        </p:txBody>
      </p:sp>
      <p:grpSp>
        <p:nvGrpSpPr>
          <p:cNvPr id="39" name="组合 38"/>
          <p:cNvGrpSpPr/>
          <p:nvPr/>
        </p:nvGrpSpPr>
        <p:grpSpPr>
          <a:xfrm>
            <a:off x="-1" y="199301"/>
            <a:ext cx="12192000" cy="562467"/>
            <a:chOff x="-1" y="199301"/>
            <a:chExt cx="12192000" cy="562467"/>
          </a:xfrm>
        </p:grpSpPr>
        <p:sp>
          <p:nvSpPr>
            <p:cNvPr id="40" name="矩形 40"/>
            <p:cNvSpPr>
              <a:spLocks noChangeArrowheads="1"/>
            </p:cNvSpPr>
            <p:nvPr/>
          </p:nvSpPr>
          <p:spPr bwMode="auto">
            <a:xfrm>
              <a:off x="1899138" y="199301"/>
              <a:ext cx="10292861" cy="562467"/>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a:endParaRPr lang="zh-CN" altLang="zh-CN">
                <a:solidFill>
                  <a:srgbClr val="FFFFFF"/>
                </a:solidFill>
                <a:latin typeface="宋体" pitchFamily="2" charset="-122"/>
                <a:sym typeface="宋体" pitchFamily="2" charset="-122"/>
              </a:endParaRPr>
            </a:p>
          </p:txBody>
        </p:sp>
        <p:sp>
          <p:nvSpPr>
            <p:cNvPr id="41" name="直接连接符 41"/>
            <p:cNvSpPr>
              <a:spLocks noChangeShapeType="1"/>
            </p:cNvSpPr>
            <p:nvPr/>
          </p:nvSpPr>
          <p:spPr bwMode="auto">
            <a:xfrm flipH="1">
              <a:off x="1164041" y="199301"/>
              <a:ext cx="223" cy="562467"/>
            </a:xfrm>
            <a:prstGeom prst="line">
              <a:avLst/>
            </a:prstGeom>
            <a:ln>
              <a:headEnd/>
              <a:tailEnd/>
            </a:ln>
            <a:extLst/>
          </p:spPr>
          <p:style>
            <a:lnRef idx="2">
              <a:schemeClr val="dk1"/>
            </a:lnRef>
            <a:fillRef idx="1">
              <a:schemeClr val="lt1"/>
            </a:fillRef>
            <a:effectRef idx="0">
              <a:schemeClr val="dk1"/>
            </a:effectRef>
            <a:fontRef idx="minor">
              <a:schemeClr val="dk1"/>
            </a:fontRef>
          </p:style>
          <p:txBody>
            <a:bodyPr/>
            <a:lstStyle/>
            <a:p>
              <a:endParaRPr lang="zh-CN" altLang="en-US"/>
            </a:p>
          </p:txBody>
        </p:sp>
        <p:sp>
          <p:nvSpPr>
            <p:cNvPr id="57" name="矩形 36"/>
            <p:cNvSpPr>
              <a:spLocks noChangeArrowheads="1"/>
            </p:cNvSpPr>
            <p:nvPr/>
          </p:nvSpPr>
          <p:spPr bwMode="auto">
            <a:xfrm>
              <a:off x="-1" y="199301"/>
              <a:ext cx="1098266" cy="562467"/>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a:endParaRPr lang="zh-CN" altLang="zh-CN">
                <a:solidFill>
                  <a:srgbClr val="FFFFFF"/>
                </a:solidFill>
                <a:latin typeface="宋体" pitchFamily="2" charset="-122"/>
                <a:sym typeface="宋体" pitchFamily="2" charset="-122"/>
              </a:endParaRPr>
            </a:p>
          </p:txBody>
        </p:sp>
        <p:sp>
          <p:nvSpPr>
            <p:cNvPr id="58" name="直接连接符 37"/>
            <p:cNvSpPr>
              <a:spLocks noChangeShapeType="1"/>
            </p:cNvSpPr>
            <p:nvPr/>
          </p:nvSpPr>
          <p:spPr bwMode="auto">
            <a:xfrm>
              <a:off x="1241697" y="199301"/>
              <a:ext cx="3" cy="562467"/>
            </a:xfrm>
            <a:prstGeom prst="line">
              <a:avLst/>
            </a:prstGeom>
            <a:ln>
              <a:headEnd/>
              <a:tailEnd/>
            </a:ln>
            <a:extLst/>
          </p:spPr>
          <p:style>
            <a:lnRef idx="2">
              <a:schemeClr val="dk1"/>
            </a:lnRef>
            <a:fillRef idx="1">
              <a:schemeClr val="lt1"/>
            </a:fillRef>
            <a:effectRef idx="0">
              <a:schemeClr val="dk1"/>
            </a:effectRef>
            <a:fontRef idx="minor">
              <a:schemeClr val="dk1"/>
            </a:fontRef>
          </p:style>
          <p:txBody>
            <a:bodyPr/>
            <a:lstStyle/>
            <a:p>
              <a:endParaRPr lang="zh-CN" altLang="en-US"/>
            </a:p>
          </p:txBody>
        </p:sp>
      </p:grpSp>
      <p:sp>
        <p:nvSpPr>
          <p:cNvPr id="59" name="矩形 3"/>
          <p:cNvSpPr>
            <a:spLocks noChangeArrowheads="1"/>
          </p:cNvSpPr>
          <p:nvPr/>
        </p:nvSpPr>
        <p:spPr bwMode="auto">
          <a:xfrm>
            <a:off x="6905454" y="188730"/>
            <a:ext cx="4355661" cy="5847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headEnd/>
                <a:tailEnd/>
              </a14:hiddenLine>
            </a:ext>
          </a:extLst>
        </p:spPr>
        <p:txBody>
          <a:bodyPr wrap="none" lIns="91431" tIns="45716" rIns="91431" bIns="45716">
            <a:spAutoFit/>
          </a:bodyPr>
          <a:lstStyle/>
          <a:p>
            <a:r>
              <a:rPr lang="zh-CN" altLang="en-US" sz="3200" b="1" dirty="0" smtClean="0">
                <a:latin typeface="微软雅黑" pitchFamily="34" charset="-122"/>
                <a:ea typeface="微软雅黑" pitchFamily="34" charset="-122"/>
                <a:sym typeface="Arial" pitchFamily="34" charset="0"/>
              </a:rPr>
              <a:t>规划目标</a:t>
            </a:r>
            <a:r>
              <a:rPr lang="en-US" altLang="zh-CN" sz="3200" b="1" dirty="0" smtClean="0">
                <a:latin typeface="微软雅黑" pitchFamily="34" charset="-122"/>
                <a:ea typeface="微软雅黑" pitchFamily="34" charset="-122"/>
                <a:sym typeface="Arial" pitchFamily="34" charset="0"/>
              </a:rPr>
              <a:t>——</a:t>
            </a:r>
            <a:r>
              <a:rPr lang="zh-CN" altLang="en-US" sz="3200" b="1" dirty="0" smtClean="0">
                <a:latin typeface="微软雅黑" pitchFamily="34" charset="-122"/>
                <a:ea typeface="微软雅黑" pitchFamily="34" charset="-122"/>
                <a:sym typeface="Arial" pitchFamily="34" charset="0"/>
              </a:rPr>
              <a:t>完成情况</a:t>
            </a:r>
            <a:endParaRPr lang="zh-CN" altLang="en-US" sz="3200" b="1" dirty="0">
              <a:latin typeface="微软雅黑" pitchFamily="34" charset="-122"/>
              <a:ea typeface="微软雅黑" pitchFamily="34" charset="-122"/>
              <a:sym typeface="Arial" pitchFamily="34" charset="0"/>
            </a:endParaRPr>
          </a:p>
        </p:txBody>
      </p:sp>
      <p:sp>
        <p:nvSpPr>
          <p:cNvPr id="60" name="矩形 59"/>
          <p:cNvSpPr/>
          <p:nvPr/>
        </p:nvSpPr>
        <p:spPr>
          <a:xfrm>
            <a:off x="131157" y="236519"/>
            <a:ext cx="888384" cy="477054"/>
          </a:xfrm>
          <a:prstGeom prst="rect">
            <a:avLst/>
          </a:prstGeom>
        </p:spPr>
        <p:txBody>
          <a:bodyPr wrap="none">
            <a:spAutoFit/>
          </a:bodyPr>
          <a:lstStyle/>
          <a:p>
            <a:pPr algn="ctr"/>
            <a:r>
              <a:rPr lang="en-US" altLang="zh-CN" sz="25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icrosoft Yi Baiti" pitchFamily="66" charset="0"/>
                <a:ea typeface="Microsoft Yi Baiti" pitchFamily="66" charset="0"/>
              </a:rPr>
              <a:t>LOGO</a:t>
            </a:r>
            <a:endParaRPr lang="en-US" altLang="zh-CN" sz="25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icrosoft Yi Baiti" pitchFamily="66" charset="0"/>
              <a:ea typeface="Microsoft Yi Baiti" pitchFamily="66" charset="0"/>
            </a:endParaRPr>
          </a:p>
        </p:txBody>
      </p:sp>
    </p:spTree>
  </p:cSld>
  <p:clrMapOvr>
    <a:masterClrMapping/>
  </p:clrMapOvr>
  <mc:AlternateContent xmlns:mc="http://schemas.openxmlformats.org/markup-compatibility/2006">
    <mc:Choice xmlns:p14="http://schemas.microsoft.com/office/powerpoint/2010/main" xmlns="" Requires="p14">
      <p:transition p14:dur="10" advClick="0" advTm="0">
        <p:fade/>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arn(inVertical)">
                                      <p:cBhvr>
                                        <p:cTn id="7" dur="500"/>
                                        <p:tgtEl>
                                          <p:spTgt spid="3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barn(inVertical)">
                                      <p:cBhvr>
                                        <p:cTn id="10" dur="500"/>
                                        <p:tgtEl>
                                          <p:spTgt spid="60"/>
                                        </p:tgtEl>
                                      </p:cBhvr>
                                    </p:animEffect>
                                  </p:childTnLst>
                                </p:cTn>
                              </p:par>
                            </p:childTnLst>
                          </p:cTn>
                        </p:par>
                        <p:par>
                          <p:cTn id="11" fill="hold">
                            <p:stCondLst>
                              <p:cond delay="500"/>
                            </p:stCondLst>
                            <p:childTnLst>
                              <p:par>
                                <p:cTn id="12" presetID="12" presetClass="entr" presetSubtype="8" fill="hold" grpId="0" nodeType="afterEffect">
                                  <p:stCondLst>
                                    <p:cond delay="0"/>
                                  </p:stCondLst>
                                  <p:childTnLst>
                                    <p:set>
                                      <p:cBhvr>
                                        <p:cTn id="13" dur="1" fill="hold">
                                          <p:stCondLst>
                                            <p:cond delay="0"/>
                                          </p:stCondLst>
                                        </p:cTn>
                                        <p:tgtEl>
                                          <p:spTgt spid="32"/>
                                        </p:tgtEl>
                                        <p:attrNameLst>
                                          <p:attrName>style.visibility</p:attrName>
                                        </p:attrNameLst>
                                      </p:cBhvr>
                                      <p:to>
                                        <p:strVal val="visible"/>
                                      </p:to>
                                    </p:set>
                                    <p:anim calcmode="lin" valueType="num">
                                      <p:cBhvr additive="base">
                                        <p:cTn id="14" dur="500"/>
                                        <p:tgtEl>
                                          <p:spTgt spid="32"/>
                                        </p:tgtEl>
                                        <p:attrNameLst>
                                          <p:attrName>ppt_x</p:attrName>
                                        </p:attrNameLst>
                                      </p:cBhvr>
                                      <p:tavLst>
                                        <p:tav tm="0">
                                          <p:val>
                                            <p:strVal val="#ppt_x-#ppt_w*1.125000"/>
                                          </p:val>
                                        </p:tav>
                                        <p:tav tm="100000">
                                          <p:val>
                                            <p:strVal val="#ppt_x"/>
                                          </p:val>
                                        </p:tav>
                                      </p:tavLst>
                                    </p:anim>
                                    <p:animEffect transition="in" filter="wipe(right)">
                                      <p:cBhvr>
                                        <p:cTn id="15" dur="500"/>
                                        <p:tgtEl>
                                          <p:spTgt spid="32"/>
                                        </p:tgtEl>
                                      </p:cBhvr>
                                    </p:animEffect>
                                  </p:childTnLst>
                                </p:cTn>
                              </p:par>
                            </p:childTnLst>
                          </p:cTn>
                        </p:par>
                        <p:par>
                          <p:cTn id="16" fill="hold">
                            <p:stCondLst>
                              <p:cond delay="1000"/>
                            </p:stCondLst>
                            <p:childTnLst>
                              <p:par>
                                <p:cTn id="17" presetID="22" presetClass="entr" presetSubtype="2"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right)">
                                      <p:cBhvr>
                                        <p:cTn id="19" dur="500"/>
                                        <p:tgtEl>
                                          <p:spTgt spid="24"/>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left)">
                                      <p:cBhvr>
                                        <p:cTn id="23" dur="500"/>
                                        <p:tgtEl>
                                          <p:spTgt spid="28"/>
                                        </p:tgtEl>
                                      </p:cBhvr>
                                    </p:animEffect>
                                  </p:childTnLst>
                                </p:cTn>
                              </p:par>
                            </p:childTnLst>
                          </p:cTn>
                        </p:par>
                        <p:par>
                          <p:cTn id="24" fill="hold">
                            <p:stCondLst>
                              <p:cond delay="2000"/>
                            </p:stCondLst>
                            <p:childTnLst>
                              <p:par>
                                <p:cTn id="25" presetID="22" presetClass="entr" presetSubtype="2"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right)">
                                      <p:cBhvr>
                                        <p:cTn id="27" dur="500"/>
                                        <p:tgtEl>
                                          <p:spTgt spid="25"/>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left)">
                                      <p:cBhvr>
                                        <p:cTn id="31" dur="500"/>
                                        <p:tgtEl>
                                          <p:spTgt spid="27"/>
                                        </p:tgtEl>
                                      </p:cBhvr>
                                    </p:animEffect>
                                  </p:childTnLst>
                                </p:cTn>
                              </p:par>
                            </p:childTnLst>
                          </p:cTn>
                        </p:par>
                        <p:par>
                          <p:cTn id="32" fill="hold">
                            <p:stCondLst>
                              <p:cond delay="3000"/>
                            </p:stCondLst>
                            <p:childTnLst>
                              <p:par>
                                <p:cTn id="33" presetID="22" presetClass="entr" presetSubtype="2"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ipe(right)">
                                      <p:cBhvr>
                                        <p:cTn id="35" dur="500"/>
                                        <p:tgtEl>
                                          <p:spTgt spid="26"/>
                                        </p:tgtEl>
                                      </p:cBhvr>
                                    </p:animEffect>
                                  </p:childTnLst>
                                </p:cTn>
                              </p:par>
                            </p:childTnLst>
                          </p:cTn>
                        </p:par>
                        <p:par>
                          <p:cTn id="36" fill="hold">
                            <p:stCondLst>
                              <p:cond delay="3500"/>
                            </p:stCondLst>
                            <p:childTnLst>
                              <p:par>
                                <p:cTn id="37" presetID="22" presetClass="entr" presetSubtype="8" fill="hold" grpId="0" nodeType="after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wipe(left)">
                                      <p:cBhvr>
                                        <p:cTn id="39" dur="500"/>
                                        <p:tgtEl>
                                          <p:spTgt spid="33"/>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500"/>
                                        <p:tgtEl>
                                          <p:spTgt spid="3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500"/>
                                        <p:tgtEl>
                                          <p:spTgt spid="46"/>
                                        </p:tgtEl>
                                      </p:cBhvr>
                                    </p:animEffect>
                                  </p:childTnLst>
                                </p:cTn>
                              </p:par>
                            </p:childTnLst>
                          </p:cTn>
                        </p:par>
                        <p:par>
                          <p:cTn id="50" fill="hold">
                            <p:stCondLst>
                              <p:cond delay="4500"/>
                            </p:stCondLst>
                            <p:childTnLst>
                              <p:par>
                                <p:cTn id="51" presetID="10" presetClass="entr" presetSubtype="0" fill="hold" grpId="0" nodeType="after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500"/>
                                        <p:tgtEl>
                                          <p:spTgt spid="3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8"/>
                                        </p:tgtEl>
                                        <p:attrNameLst>
                                          <p:attrName>style.visibility</p:attrName>
                                        </p:attrNameLst>
                                      </p:cBhvr>
                                      <p:to>
                                        <p:strVal val="visible"/>
                                      </p:to>
                                    </p:set>
                                    <p:animEffect transition="in" filter="fade">
                                      <p:cBhvr>
                                        <p:cTn id="59" dur="500"/>
                                        <p:tgtEl>
                                          <p:spTgt spid="88"/>
                                        </p:tgtEl>
                                      </p:cBhvr>
                                    </p:animEffect>
                                  </p:childTnLst>
                                </p:cTn>
                              </p:par>
                            </p:childTnLst>
                          </p:cTn>
                        </p:par>
                        <p:par>
                          <p:cTn id="60" fill="hold">
                            <p:stCondLst>
                              <p:cond delay="5000"/>
                            </p:stCondLst>
                            <p:childTnLst>
                              <p:par>
                                <p:cTn id="61" presetID="10" presetClass="entr" presetSubtype="0" fill="hold" grpId="0" nodeType="after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fade">
                                      <p:cBhvr>
                                        <p:cTn id="63" dur="500"/>
                                        <p:tgtEl>
                                          <p:spTgt spid="3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9"/>
                                        </p:tgtEl>
                                        <p:attrNameLst>
                                          <p:attrName>style.visibility</p:attrName>
                                        </p:attrNameLst>
                                      </p:cBhvr>
                                      <p:to>
                                        <p:strVal val="visible"/>
                                      </p:to>
                                    </p:set>
                                    <p:animEffect transition="in" filter="fade">
                                      <p:cBhvr>
                                        <p:cTn id="66" dur="500"/>
                                        <p:tgtEl>
                                          <p:spTgt spid="4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89"/>
                                        </p:tgtEl>
                                        <p:attrNameLst>
                                          <p:attrName>style.visibility</p:attrName>
                                        </p:attrNameLst>
                                      </p:cBhvr>
                                      <p:to>
                                        <p:strVal val="visible"/>
                                      </p:to>
                                    </p:set>
                                    <p:animEffect transition="in" filter="fade">
                                      <p:cBhvr>
                                        <p:cTn id="69" dur="500"/>
                                        <p:tgtEl>
                                          <p:spTgt spid="89"/>
                                        </p:tgtEl>
                                      </p:cBhvr>
                                    </p:animEffect>
                                  </p:childTnLst>
                                </p:cTn>
                              </p:par>
                            </p:childTnLst>
                          </p:cTn>
                        </p:par>
                        <p:par>
                          <p:cTn id="70" fill="hold">
                            <p:stCondLst>
                              <p:cond delay="5500"/>
                            </p:stCondLst>
                            <p:childTnLst>
                              <p:par>
                                <p:cTn id="71" presetID="10" presetClass="entr" presetSubtype="0" fill="hold" grpId="0" nodeType="after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7"/>
                                        </p:tgtEl>
                                        <p:attrNameLst>
                                          <p:attrName>style.visibility</p:attrName>
                                        </p:attrNameLst>
                                      </p:cBhvr>
                                      <p:to>
                                        <p:strVal val="visible"/>
                                      </p:to>
                                    </p:set>
                                    <p:animEffect transition="in" filter="fade">
                                      <p:cBhvr>
                                        <p:cTn id="76" dur="500"/>
                                        <p:tgtEl>
                                          <p:spTgt spid="4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7"/>
                                        </p:tgtEl>
                                        <p:attrNameLst>
                                          <p:attrName>style.visibility</p:attrName>
                                        </p:attrNameLst>
                                      </p:cBhvr>
                                      <p:to>
                                        <p:strVal val="visible"/>
                                      </p:to>
                                    </p:set>
                                    <p:animEffect transition="in" filter="fade">
                                      <p:cBhvr>
                                        <p:cTn id="79" dur="500"/>
                                        <p:tgtEl>
                                          <p:spTgt spid="87"/>
                                        </p:tgtEl>
                                      </p:cBhvr>
                                    </p:animEffect>
                                  </p:childTnLst>
                                </p:cTn>
                              </p:par>
                            </p:childTnLst>
                          </p:cTn>
                        </p:par>
                        <p:par>
                          <p:cTn id="80" fill="hold">
                            <p:stCondLst>
                              <p:cond delay="6000"/>
                            </p:stCondLst>
                            <p:childTnLst>
                              <p:par>
                                <p:cTn id="81" presetID="10" presetClass="entr" presetSubtype="0" fill="hold" grpId="0" nodeType="afterEffect">
                                  <p:stCondLst>
                                    <p:cond delay="0"/>
                                  </p:stCondLst>
                                  <p:childTnLst>
                                    <p:set>
                                      <p:cBhvr>
                                        <p:cTn id="82" dur="1" fill="hold">
                                          <p:stCondLst>
                                            <p:cond delay="0"/>
                                          </p:stCondLst>
                                        </p:cTn>
                                        <p:tgtEl>
                                          <p:spTgt spid="42"/>
                                        </p:tgtEl>
                                        <p:attrNameLst>
                                          <p:attrName>style.visibility</p:attrName>
                                        </p:attrNameLst>
                                      </p:cBhvr>
                                      <p:to>
                                        <p:strVal val="visible"/>
                                      </p:to>
                                    </p:set>
                                    <p:animEffect transition="in" filter="fade">
                                      <p:cBhvr>
                                        <p:cTn id="83" dur="500"/>
                                        <p:tgtEl>
                                          <p:spTgt spid="42"/>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3"/>
                                        </p:tgtEl>
                                        <p:attrNameLst>
                                          <p:attrName>style.visibility</p:attrName>
                                        </p:attrNameLst>
                                      </p:cBhvr>
                                      <p:to>
                                        <p:strVal val="visible"/>
                                      </p:to>
                                    </p:set>
                                    <p:animEffect transition="in" filter="fade">
                                      <p:cBhvr>
                                        <p:cTn id="86" dur="500"/>
                                        <p:tgtEl>
                                          <p:spTgt spid="43"/>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44"/>
                                        </p:tgtEl>
                                        <p:attrNameLst>
                                          <p:attrName>style.visibility</p:attrName>
                                        </p:attrNameLst>
                                      </p:cBhvr>
                                      <p:to>
                                        <p:strVal val="visible"/>
                                      </p:to>
                                    </p:set>
                                    <p:animEffect transition="in" filter="fade">
                                      <p:cBhvr>
                                        <p:cTn id="89" dur="500"/>
                                        <p:tgtEl>
                                          <p:spTgt spid="4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5"/>
                                        </p:tgtEl>
                                        <p:attrNameLst>
                                          <p:attrName>style.visibility</p:attrName>
                                        </p:attrNameLst>
                                      </p:cBhvr>
                                      <p:to>
                                        <p:strVal val="visible"/>
                                      </p:to>
                                    </p:set>
                                    <p:animEffect transition="in" filter="fade">
                                      <p:cBhvr>
                                        <p:cTn id="92" dur="500"/>
                                        <p:tgtEl>
                                          <p:spTgt spid="45"/>
                                        </p:tgtEl>
                                      </p:cBhvr>
                                    </p:animEffect>
                                  </p:childTnLst>
                                </p:cTn>
                              </p:par>
                              <p:par>
                                <p:cTn id="93" presetID="16" presetClass="entr" presetSubtype="21" fill="hold" grpId="0" nodeType="withEffect">
                                  <p:stCondLst>
                                    <p:cond delay="0"/>
                                  </p:stCondLst>
                                  <p:childTnLst>
                                    <p:set>
                                      <p:cBhvr>
                                        <p:cTn id="94" dur="1" fill="hold">
                                          <p:stCondLst>
                                            <p:cond delay="0"/>
                                          </p:stCondLst>
                                        </p:cTn>
                                        <p:tgtEl>
                                          <p:spTgt spid="59"/>
                                        </p:tgtEl>
                                        <p:attrNameLst>
                                          <p:attrName>style.visibility</p:attrName>
                                        </p:attrNameLst>
                                      </p:cBhvr>
                                      <p:to>
                                        <p:strVal val="visible"/>
                                      </p:to>
                                    </p:set>
                                    <p:animEffect transition="in" filter="barn(inVertical)">
                                      <p:cBhvr>
                                        <p:cTn id="95"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32" grpId="0" animBg="1"/>
      <p:bldP spid="33" grpId="0" animBg="1"/>
      <p:bldP spid="34" grpId="0"/>
      <p:bldP spid="35" grpId="0"/>
      <p:bldP spid="36" grpId="0"/>
      <p:bldP spid="37" grpId="0"/>
      <p:bldP spid="38" grpId="0"/>
      <p:bldP spid="42" grpId="0"/>
      <p:bldP spid="43" grpId="0"/>
      <p:bldP spid="44" grpId="0"/>
      <p:bldP spid="45" grpId="0"/>
      <p:bldP spid="46" grpId="0" animBg="1"/>
      <p:bldP spid="47" grpId="0" animBg="1"/>
      <p:bldP spid="48" grpId="0" animBg="1"/>
      <p:bldP spid="49" grpId="0" animBg="1"/>
      <p:bldP spid="87" grpId="0"/>
      <p:bldP spid="88" grpId="0"/>
      <p:bldP spid="89" grpId="0"/>
      <p:bldP spid="59" grpId="0"/>
      <p:bldP spid="6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19" name="组合 38918"/>
          <p:cNvGrpSpPr/>
          <p:nvPr/>
        </p:nvGrpSpPr>
        <p:grpSpPr>
          <a:xfrm>
            <a:off x="5602879" y="5524973"/>
            <a:ext cx="754357" cy="729342"/>
            <a:chOff x="5726704" y="5467823"/>
            <a:chExt cx="512637" cy="729342"/>
          </a:xfrm>
          <a:solidFill>
            <a:schemeClr val="tx1"/>
          </a:solidFill>
        </p:grpSpPr>
        <p:sp>
          <p:nvSpPr>
            <p:cNvPr id="29" name="Freeform 13"/>
            <p:cNvSpPr>
              <a:spLocks noEditPoints="1" noChangeArrowheads="1"/>
            </p:cNvSpPr>
            <p:nvPr/>
          </p:nvSpPr>
          <p:spPr bwMode="auto">
            <a:xfrm>
              <a:off x="5726704" y="5467823"/>
              <a:ext cx="512637" cy="545259"/>
            </a:xfrm>
            <a:custGeom>
              <a:avLst/>
              <a:gdLst>
                <a:gd name="T0" fmla="*/ 268983095 w 173"/>
                <a:gd name="T1" fmla="*/ 749965632 h 184"/>
                <a:gd name="T2" fmla="*/ 268983095 w 173"/>
                <a:gd name="T3" fmla="*/ 749965632 h 184"/>
                <a:gd name="T4" fmla="*/ 240453556 w 173"/>
                <a:gd name="T5" fmla="*/ 745889503 h 184"/>
                <a:gd name="T6" fmla="*/ 220075936 w 173"/>
                <a:gd name="T7" fmla="*/ 639916200 h 184"/>
                <a:gd name="T8" fmla="*/ 211926100 w 173"/>
                <a:gd name="T9" fmla="*/ 550247414 h 184"/>
                <a:gd name="T10" fmla="*/ 171170860 w 173"/>
                <a:gd name="T11" fmla="*/ 69290190 h 184"/>
                <a:gd name="T12" fmla="*/ 346417647 w 173"/>
                <a:gd name="T13" fmla="*/ 0 h 184"/>
                <a:gd name="T14" fmla="*/ 354567484 w 173"/>
                <a:gd name="T15" fmla="*/ 0 h 184"/>
                <a:gd name="T16" fmla="*/ 358643411 w 173"/>
                <a:gd name="T17" fmla="*/ 0 h 184"/>
                <a:gd name="T18" fmla="*/ 537966190 w 173"/>
                <a:gd name="T19" fmla="*/ 69290190 h 184"/>
                <a:gd name="T20" fmla="*/ 489058968 w 173"/>
                <a:gd name="T21" fmla="*/ 550247414 h 184"/>
                <a:gd name="T22" fmla="*/ 484985059 w 173"/>
                <a:gd name="T23" fmla="*/ 635840071 h 184"/>
                <a:gd name="T24" fmla="*/ 472757276 w 173"/>
                <a:gd name="T25" fmla="*/ 717358617 h 184"/>
                <a:gd name="T26" fmla="*/ 391246796 w 173"/>
                <a:gd name="T27" fmla="*/ 737737244 h 184"/>
                <a:gd name="T28" fmla="*/ 326040027 w 173"/>
                <a:gd name="T29" fmla="*/ 745889503 h 184"/>
                <a:gd name="T30" fmla="*/ 268983095 w 173"/>
                <a:gd name="T31" fmla="*/ 749965632 h 184"/>
                <a:gd name="T32" fmla="*/ 346417647 w 173"/>
                <a:gd name="T33" fmla="*/ 12228392 h 184"/>
                <a:gd name="T34" fmla="*/ 179322715 w 173"/>
                <a:gd name="T35" fmla="*/ 77442449 h 184"/>
                <a:gd name="T36" fmla="*/ 224151864 w 173"/>
                <a:gd name="T37" fmla="*/ 542095155 h 184"/>
                <a:gd name="T38" fmla="*/ 224151864 w 173"/>
                <a:gd name="T39" fmla="*/ 542095155 h 184"/>
                <a:gd name="T40" fmla="*/ 236379647 w 173"/>
                <a:gd name="T41" fmla="*/ 639916200 h 184"/>
                <a:gd name="T42" fmla="*/ 248605412 w 173"/>
                <a:gd name="T43" fmla="*/ 733661115 h 184"/>
                <a:gd name="T44" fmla="*/ 268983095 w 173"/>
                <a:gd name="T45" fmla="*/ 737737244 h 184"/>
                <a:gd name="T46" fmla="*/ 268983095 w 173"/>
                <a:gd name="T47" fmla="*/ 737737244 h 184"/>
                <a:gd name="T48" fmla="*/ 326040027 w 173"/>
                <a:gd name="T49" fmla="*/ 729587005 h 184"/>
                <a:gd name="T50" fmla="*/ 387172887 w 173"/>
                <a:gd name="T51" fmla="*/ 721434746 h 184"/>
                <a:gd name="T52" fmla="*/ 464607439 w 173"/>
                <a:gd name="T53" fmla="*/ 705130229 h 184"/>
                <a:gd name="T54" fmla="*/ 472757276 w 173"/>
                <a:gd name="T55" fmla="*/ 635840071 h 184"/>
                <a:gd name="T56" fmla="*/ 476833204 w 173"/>
                <a:gd name="T57" fmla="*/ 546171284 h 184"/>
                <a:gd name="T58" fmla="*/ 476833204 w 173"/>
                <a:gd name="T59" fmla="*/ 546171284 h 184"/>
                <a:gd name="T60" fmla="*/ 529814334 w 173"/>
                <a:gd name="T61" fmla="*/ 77442449 h 184"/>
                <a:gd name="T62" fmla="*/ 358643411 w 173"/>
                <a:gd name="T63" fmla="*/ 12228392 h 184"/>
                <a:gd name="T64" fmla="*/ 354567484 w 173"/>
                <a:gd name="T65" fmla="*/ 12228392 h 184"/>
                <a:gd name="T66" fmla="*/ 346417647 w 173"/>
                <a:gd name="T67" fmla="*/ 12228392 h 18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3"/>
                <a:gd name="T103" fmla="*/ 0 h 184"/>
                <a:gd name="T104" fmla="*/ 173 w 173"/>
                <a:gd name="T105" fmla="*/ 184 h 18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3" h="184">
                  <a:moveTo>
                    <a:pt x="66" y="184"/>
                  </a:moveTo>
                  <a:cubicBezTo>
                    <a:pt x="66" y="184"/>
                    <a:pt x="66" y="184"/>
                    <a:pt x="66" y="184"/>
                  </a:cubicBezTo>
                  <a:cubicBezTo>
                    <a:pt x="63" y="184"/>
                    <a:pt x="61" y="183"/>
                    <a:pt x="59" y="183"/>
                  </a:cubicBezTo>
                  <a:cubicBezTo>
                    <a:pt x="55" y="180"/>
                    <a:pt x="55" y="171"/>
                    <a:pt x="54" y="157"/>
                  </a:cubicBezTo>
                  <a:cubicBezTo>
                    <a:pt x="54" y="148"/>
                    <a:pt x="54" y="139"/>
                    <a:pt x="52" y="135"/>
                  </a:cubicBezTo>
                  <a:cubicBezTo>
                    <a:pt x="50" y="131"/>
                    <a:pt x="0" y="60"/>
                    <a:pt x="42" y="17"/>
                  </a:cubicBezTo>
                  <a:cubicBezTo>
                    <a:pt x="42" y="16"/>
                    <a:pt x="57" y="0"/>
                    <a:pt x="85" y="0"/>
                  </a:cubicBezTo>
                  <a:cubicBezTo>
                    <a:pt x="87" y="0"/>
                    <a:pt x="87" y="0"/>
                    <a:pt x="87" y="0"/>
                  </a:cubicBezTo>
                  <a:cubicBezTo>
                    <a:pt x="88" y="0"/>
                    <a:pt x="88" y="0"/>
                    <a:pt x="88" y="0"/>
                  </a:cubicBezTo>
                  <a:cubicBezTo>
                    <a:pt x="117" y="0"/>
                    <a:pt x="131" y="16"/>
                    <a:pt x="132" y="17"/>
                  </a:cubicBezTo>
                  <a:cubicBezTo>
                    <a:pt x="173" y="58"/>
                    <a:pt x="123" y="132"/>
                    <a:pt x="120" y="135"/>
                  </a:cubicBezTo>
                  <a:cubicBezTo>
                    <a:pt x="118" y="140"/>
                    <a:pt x="118" y="148"/>
                    <a:pt x="119" y="156"/>
                  </a:cubicBezTo>
                  <a:cubicBezTo>
                    <a:pt x="119" y="164"/>
                    <a:pt x="119" y="172"/>
                    <a:pt x="116" y="176"/>
                  </a:cubicBezTo>
                  <a:cubicBezTo>
                    <a:pt x="113" y="179"/>
                    <a:pt x="99" y="181"/>
                    <a:pt x="96" y="181"/>
                  </a:cubicBezTo>
                  <a:cubicBezTo>
                    <a:pt x="80" y="183"/>
                    <a:pt x="80" y="183"/>
                    <a:pt x="80" y="183"/>
                  </a:cubicBezTo>
                  <a:cubicBezTo>
                    <a:pt x="80" y="183"/>
                    <a:pt x="72" y="184"/>
                    <a:pt x="66" y="184"/>
                  </a:cubicBezTo>
                  <a:close/>
                  <a:moveTo>
                    <a:pt x="85" y="3"/>
                  </a:moveTo>
                  <a:cubicBezTo>
                    <a:pt x="58" y="3"/>
                    <a:pt x="44" y="19"/>
                    <a:pt x="44" y="19"/>
                  </a:cubicBezTo>
                  <a:cubicBezTo>
                    <a:pt x="3" y="61"/>
                    <a:pt x="55" y="132"/>
                    <a:pt x="55" y="133"/>
                  </a:cubicBezTo>
                  <a:cubicBezTo>
                    <a:pt x="55" y="133"/>
                    <a:pt x="55" y="133"/>
                    <a:pt x="55" y="133"/>
                  </a:cubicBezTo>
                  <a:cubicBezTo>
                    <a:pt x="57" y="138"/>
                    <a:pt x="58" y="147"/>
                    <a:pt x="58" y="157"/>
                  </a:cubicBezTo>
                  <a:cubicBezTo>
                    <a:pt x="58" y="166"/>
                    <a:pt x="58" y="178"/>
                    <a:pt x="61" y="180"/>
                  </a:cubicBezTo>
                  <a:cubicBezTo>
                    <a:pt x="61" y="180"/>
                    <a:pt x="62" y="181"/>
                    <a:pt x="66" y="181"/>
                  </a:cubicBezTo>
                  <a:cubicBezTo>
                    <a:pt x="66" y="181"/>
                    <a:pt x="66" y="181"/>
                    <a:pt x="66" y="181"/>
                  </a:cubicBezTo>
                  <a:cubicBezTo>
                    <a:pt x="72" y="181"/>
                    <a:pt x="80" y="179"/>
                    <a:pt x="80" y="179"/>
                  </a:cubicBezTo>
                  <a:cubicBezTo>
                    <a:pt x="95" y="177"/>
                    <a:pt x="95" y="177"/>
                    <a:pt x="95" y="177"/>
                  </a:cubicBezTo>
                  <a:cubicBezTo>
                    <a:pt x="102" y="177"/>
                    <a:pt x="112" y="175"/>
                    <a:pt x="114" y="173"/>
                  </a:cubicBezTo>
                  <a:cubicBezTo>
                    <a:pt x="116" y="171"/>
                    <a:pt x="116" y="163"/>
                    <a:pt x="116" y="156"/>
                  </a:cubicBezTo>
                  <a:cubicBezTo>
                    <a:pt x="115" y="147"/>
                    <a:pt x="115" y="139"/>
                    <a:pt x="117" y="134"/>
                  </a:cubicBezTo>
                  <a:cubicBezTo>
                    <a:pt x="117" y="134"/>
                    <a:pt x="117" y="134"/>
                    <a:pt x="117" y="134"/>
                  </a:cubicBezTo>
                  <a:cubicBezTo>
                    <a:pt x="118" y="133"/>
                    <a:pt x="170" y="59"/>
                    <a:pt x="130" y="19"/>
                  </a:cubicBezTo>
                  <a:cubicBezTo>
                    <a:pt x="130" y="19"/>
                    <a:pt x="115" y="3"/>
                    <a:pt x="88" y="3"/>
                  </a:cubicBezTo>
                  <a:cubicBezTo>
                    <a:pt x="87" y="3"/>
                    <a:pt x="87" y="3"/>
                    <a:pt x="87" y="3"/>
                  </a:cubicBezTo>
                  <a:lnTo>
                    <a:pt x="85" y="3"/>
                  </a:lnTo>
                  <a:close/>
                </a:path>
              </a:pathLst>
            </a:custGeom>
            <a:grpFill/>
            <a:ln w="9525">
              <a:noFill/>
              <a:bevel/>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effectLst/>
                <a:latin typeface="Arial" pitchFamily="34" charset="0"/>
                <a:ea typeface="宋体" pitchFamily="2" charset="-122"/>
                <a:cs typeface="宋体" pitchFamily="2" charset="-122"/>
              </a:endParaRPr>
            </a:p>
          </p:txBody>
        </p:sp>
        <p:sp>
          <p:nvSpPr>
            <p:cNvPr id="30" name="Freeform 14"/>
            <p:cNvSpPr>
              <a:spLocks noChangeArrowheads="1"/>
            </p:cNvSpPr>
            <p:nvPr/>
          </p:nvSpPr>
          <p:spPr bwMode="auto">
            <a:xfrm>
              <a:off x="5903797" y="5996770"/>
              <a:ext cx="170101" cy="41943"/>
            </a:xfrm>
            <a:custGeom>
              <a:avLst/>
              <a:gdLst>
                <a:gd name="T0" fmla="*/ 235610470 w 57"/>
                <a:gd name="T1" fmla="*/ 16663307 h 14"/>
                <a:gd name="T2" fmla="*/ 223210564 w 57"/>
                <a:gd name="T3" fmla="*/ 33328654 h 14"/>
                <a:gd name="T4" fmla="*/ 16533212 w 57"/>
                <a:gd name="T5" fmla="*/ 58323616 h 14"/>
                <a:gd name="T6" fmla="*/ 0 w 57"/>
                <a:gd name="T7" fmla="*/ 45826139 h 14"/>
                <a:gd name="T8" fmla="*/ 0 w 57"/>
                <a:gd name="T9" fmla="*/ 45826139 h 14"/>
                <a:gd name="T10" fmla="*/ 12399910 w 57"/>
                <a:gd name="T11" fmla="*/ 29162829 h 14"/>
                <a:gd name="T12" fmla="*/ 219077263 w 57"/>
                <a:gd name="T13" fmla="*/ 4165827 h 14"/>
                <a:gd name="T14" fmla="*/ 235610470 w 57"/>
                <a:gd name="T15" fmla="*/ 16663307 h 14"/>
                <a:gd name="T16" fmla="*/ 0 60000 65536"/>
                <a:gd name="T17" fmla="*/ 0 60000 65536"/>
                <a:gd name="T18" fmla="*/ 0 60000 65536"/>
                <a:gd name="T19" fmla="*/ 0 60000 65536"/>
                <a:gd name="T20" fmla="*/ 0 60000 65536"/>
                <a:gd name="T21" fmla="*/ 0 60000 65536"/>
                <a:gd name="T22" fmla="*/ 0 60000 65536"/>
                <a:gd name="T23" fmla="*/ 0 60000 65536"/>
                <a:gd name="T24" fmla="*/ 0 w 57"/>
                <a:gd name="T25" fmla="*/ 0 h 14"/>
                <a:gd name="T26" fmla="*/ 57 w 57"/>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 h="14">
                  <a:moveTo>
                    <a:pt x="57" y="4"/>
                  </a:moveTo>
                  <a:cubicBezTo>
                    <a:pt x="57" y="6"/>
                    <a:pt x="56" y="8"/>
                    <a:pt x="54" y="8"/>
                  </a:cubicBezTo>
                  <a:cubicBezTo>
                    <a:pt x="4" y="14"/>
                    <a:pt x="4" y="14"/>
                    <a:pt x="4" y="14"/>
                  </a:cubicBezTo>
                  <a:cubicBezTo>
                    <a:pt x="2" y="14"/>
                    <a:pt x="0" y="13"/>
                    <a:pt x="0" y="11"/>
                  </a:cubicBezTo>
                  <a:cubicBezTo>
                    <a:pt x="0" y="11"/>
                    <a:pt x="0" y="11"/>
                    <a:pt x="0" y="11"/>
                  </a:cubicBezTo>
                  <a:cubicBezTo>
                    <a:pt x="0" y="9"/>
                    <a:pt x="1" y="7"/>
                    <a:pt x="3" y="7"/>
                  </a:cubicBezTo>
                  <a:cubicBezTo>
                    <a:pt x="53" y="1"/>
                    <a:pt x="53" y="1"/>
                    <a:pt x="53" y="1"/>
                  </a:cubicBezTo>
                  <a:cubicBezTo>
                    <a:pt x="55" y="0"/>
                    <a:pt x="57" y="2"/>
                    <a:pt x="57" y="4"/>
                  </a:cubicBezTo>
                  <a:close/>
                </a:path>
              </a:pathLst>
            </a:custGeom>
            <a:grpFill/>
            <a:ln w="9525">
              <a:noFill/>
              <a:bevel/>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effectLst/>
                <a:latin typeface="Arial" pitchFamily="34" charset="0"/>
                <a:ea typeface="宋体" pitchFamily="2" charset="-122"/>
                <a:cs typeface="宋体" pitchFamily="2" charset="-122"/>
              </a:endParaRPr>
            </a:p>
          </p:txBody>
        </p:sp>
        <p:sp>
          <p:nvSpPr>
            <p:cNvPr id="31" name="Freeform 15"/>
            <p:cNvSpPr>
              <a:spLocks noChangeArrowheads="1"/>
            </p:cNvSpPr>
            <p:nvPr/>
          </p:nvSpPr>
          <p:spPr bwMode="auto">
            <a:xfrm>
              <a:off x="5903797" y="6029393"/>
              <a:ext cx="170101" cy="41943"/>
            </a:xfrm>
            <a:custGeom>
              <a:avLst/>
              <a:gdLst>
                <a:gd name="T0" fmla="*/ 235610470 w 57"/>
                <a:gd name="T1" fmla="*/ 12497481 h 14"/>
                <a:gd name="T2" fmla="*/ 223210564 w 57"/>
                <a:gd name="T3" fmla="*/ 29162829 h 14"/>
                <a:gd name="T4" fmla="*/ 16533212 w 57"/>
                <a:gd name="T5" fmla="*/ 58323616 h 14"/>
                <a:gd name="T6" fmla="*/ 0 w 57"/>
                <a:gd name="T7" fmla="*/ 41660314 h 14"/>
                <a:gd name="T8" fmla="*/ 0 w 57"/>
                <a:gd name="T9" fmla="*/ 41660314 h 14"/>
                <a:gd name="T10" fmla="*/ 12399910 w 57"/>
                <a:gd name="T11" fmla="*/ 24994962 h 14"/>
                <a:gd name="T12" fmla="*/ 219077263 w 57"/>
                <a:gd name="T13" fmla="*/ 0 h 14"/>
                <a:gd name="T14" fmla="*/ 235610470 w 57"/>
                <a:gd name="T15" fmla="*/ 12497481 h 14"/>
                <a:gd name="T16" fmla="*/ 0 60000 65536"/>
                <a:gd name="T17" fmla="*/ 0 60000 65536"/>
                <a:gd name="T18" fmla="*/ 0 60000 65536"/>
                <a:gd name="T19" fmla="*/ 0 60000 65536"/>
                <a:gd name="T20" fmla="*/ 0 60000 65536"/>
                <a:gd name="T21" fmla="*/ 0 60000 65536"/>
                <a:gd name="T22" fmla="*/ 0 60000 65536"/>
                <a:gd name="T23" fmla="*/ 0 60000 65536"/>
                <a:gd name="T24" fmla="*/ 0 w 57"/>
                <a:gd name="T25" fmla="*/ 0 h 14"/>
                <a:gd name="T26" fmla="*/ 57 w 57"/>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 h="14">
                  <a:moveTo>
                    <a:pt x="57" y="3"/>
                  </a:moveTo>
                  <a:cubicBezTo>
                    <a:pt x="57" y="5"/>
                    <a:pt x="56" y="7"/>
                    <a:pt x="54" y="7"/>
                  </a:cubicBezTo>
                  <a:cubicBezTo>
                    <a:pt x="4" y="14"/>
                    <a:pt x="4" y="14"/>
                    <a:pt x="4" y="14"/>
                  </a:cubicBezTo>
                  <a:cubicBezTo>
                    <a:pt x="2" y="14"/>
                    <a:pt x="0" y="12"/>
                    <a:pt x="0" y="10"/>
                  </a:cubicBezTo>
                  <a:cubicBezTo>
                    <a:pt x="0" y="10"/>
                    <a:pt x="0" y="10"/>
                    <a:pt x="0" y="10"/>
                  </a:cubicBezTo>
                  <a:cubicBezTo>
                    <a:pt x="0" y="8"/>
                    <a:pt x="1" y="7"/>
                    <a:pt x="3" y="6"/>
                  </a:cubicBezTo>
                  <a:cubicBezTo>
                    <a:pt x="53" y="0"/>
                    <a:pt x="53" y="0"/>
                    <a:pt x="53" y="0"/>
                  </a:cubicBezTo>
                  <a:cubicBezTo>
                    <a:pt x="55" y="0"/>
                    <a:pt x="57" y="1"/>
                    <a:pt x="57" y="3"/>
                  </a:cubicBezTo>
                  <a:close/>
                </a:path>
              </a:pathLst>
            </a:custGeom>
            <a:grpFill/>
            <a:ln w="9525">
              <a:noFill/>
              <a:bevel/>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effectLst/>
                <a:latin typeface="Arial" pitchFamily="34" charset="0"/>
                <a:ea typeface="宋体" pitchFamily="2" charset="-122"/>
                <a:cs typeface="宋体" pitchFamily="2" charset="-122"/>
              </a:endParaRPr>
            </a:p>
          </p:txBody>
        </p:sp>
        <p:sp>
          <p:nvSpPr>
            <p:cNvPr id="32" name="Freeform 16"/>
            <p:cNvSpPr>
              <a:spLocks noChangeArrowheads="1"/>
            </p:cNvSpPr>
            <p:nvPr/>
          </p:nvSpPr>
          <p:spPr bwMode="auto">
            <a:xfrm>
              <a:off x="5903797" y="6059686"/>
              <a:ext cx="170101" cy="39612"/>
            </a:xfrm>
            <a:custGeom>
              <a:avLst/>
              <a:gdLst>
                <a:gd name="T0" fmla="*/ 235610470 w 57"/>
                <a:gd name="T1" fmla="*/ 11147559 h 14"/>
                <a:gd name="T2" fmla="*/ 223210564 w 57"/>
                <a:gd name="T3" fmla="*/ 29726180 h 14"/>
                <a:gd name="T4" fmla="*/ 16533212 w 57"/>
                <a:gd name="T5" fmla="*/ 52021299 h 14"/>
                <a:gd name="T6" fmla="*/ 0 w 57"/>
                <a:gd name="T7" fmla="*/ 37157249 h 14"/>
                <a:gd name="T8" fmla="*/ 0 w 57"/>
                <a:gd name="T9" fmla="*/ 37157249 h 14"/>
                <a:gd name="T10" fmla="*/ 12399910 w 57"/>
                <a:gd name="T11" fmla="*/ 22295119 h 14"/>
                <a:gd name="T12" fmla="*/ 219077263 w 57"/>
                <a:gd name="T13" fmla="*/ 0 h 14"/>
                <a:gd name="T14" fmla="*/ 235610470 w 57"/>
                <a:gd name="T15" fmla="*/ 11147559 h 14"/>
                <a:gd name="T16" fmla="*/ 0 60000 65536"/>
                <a:gd name="T17" fmla="*/ 0 60000 65536"/>
                <a:gd name="T18" fmla="*/ 0 60000 65536"/>
                <a:gd name="T19" fmla="*/ 0 60000 65536"/>
                <a:gd name="T20" fmla="*/ 0 60000 65536"/>
                <a:gd name="T21" fmla="*/ 0 60000 65536"/>
                <a:gd name="T22" fmla="*/ 0 60000 65536"/>
                <a:gd name="T23" fmla="*/ 0 60000 65536"/>
                <a:gd name="T24" fmla="*/ 0 w 57"/>
                <a:gd name="T25" fmla="*/ 0 h 14"/>
                <a:gd name="T26" fmla="*/ 57 w 57"/>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 h="14">
                  <a:moveTo>
                    <a:pt x="57" y="3"/>
                  </a:moveTo>
                  <a:cubicBezTo>
                    <a:pt x="57" y="5"/>
                    <a:pt x="56" y="8"/>
                    <a:pt x="54" y="8"/>
                  </a:cubicBezTo>
                  <a:cubicBezTo>
                    <a:pt x="4" y="14"/>
                    <a:pt x="4" y="14"/>
                    <a:pt x="4" y="14"/>
                  </a:cubicBezTo>
                  <a:cubicBezTo>
                    <a:pt x="2" y="14"/>
                    <a:pt x="0" y="13"/>
                    <a:pt x="0" y="10"/>
                  </a:cubicBezTo>
                  <a:cubicBezTo>
                    <a:pt x="0" y="10"/>
                    <a:pt x="0" y="10"/>
                    <a:pt x="0" y="10"/>
                  </a:cubicBezTo>
                  <a:cubicBezTo>
                    <a:pt x="0" y="8"/>
                    <a:pt x="1" y="7"/>
                    <a:pt x="3" y="6"/>
                  </a:cubicBezTo>
                  <a:cubicBezTo>
                    <a:pt x="53" y="0"/>
                    <a:pt x="53" y="0"/>
                    <a:pt x="53" y="0"/>
                  </a:cubicBezTo>
                  <a:cubicBezTo>
                    <a:pt x="55" y="0"/>
                    <a:pt x="57" y="1"/>
                    <a:pt x="57" y="3"/>
                  </a:cubicBezTo>
                  <a:close/>
                </a:path>
              </a:pathLst>
            </a:custGeom>
            <a:grpFill/>
            <a:ln w="9525">
              <a:noFill/>
              <a:bevel/>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effectLst/>
                <a:latin typeface="Arial" pitchFamily="34" charset="0"/>
                <a:ea typeface="宋体" pitchFamily="2" charset="-122"/>
                <a:cs typeface="宋体" pitchFamily="2" charset="-122"/>
              </a:endParaRPr>
            </a:p>
          </p:txBody>
        </p:sp>
        <p:sp>
          <p:nvSpPr>
            <p:cNvPr id="33" name="Freeform 17"/>
            <p:cNvSpPr>
              <a:spLocks noChangeArrowheads="1"/>
            </p:cNvSpPr>
            <p:nvPr/>
          </p:nvSpPr>
          <p:spPr bwMode="auto">
            <a:xfrm>
              <a:off x="5903797" y="6087648"/>
              <a:ext cx="170101" cy="41943"/>
            </a:xfrm>
            <a:custGeom>
              <a:avLst/>
              <a:gdLst>
                <a:gd name="T0" fmla="*/ 235610470 w 57"/>
                <a:gd name="T1" fmla="*/ 12497481 h 14"/>
                <a:gd name="T2" fmla="*/ 223210564 w 57"/>
                <a:gd name="T3" fmla="*/ 33328654 h 14"/>
                <a:gd name="T4" fmla="*/ 16533212 w 57"/>
                <a:gd name="T5" fmla="*/ 58323616 h 14"/>
                <a:gd name="T6" fmla="*/ 0 w 57"/>
                <a:gd name="T7" fmla="*/ 41660314 h 14"/>
                <a:gd name="T8" fmla="*/ 0 w 57"/>
                <a:gd name="T9" fmla="*/ 41660314 h 14"/>
                <a:gd name="T10" fmla="*/ 12399910 w 57"/>
                <a:gd name="T11" fmla="*/ 24994962 h 14"/>
                <a:gd name="T12" fmla="*/ 219077263 w 57"/>
                <a:gd name="T13" fmla="*/ 0 h 14"/>
                <a:gd name="T14" fmla="*/ 235610470 w 57"/>
                <a:gd name="T15" fmla="*/ 12497481 h 14"/>
                <a:gd name="T16" fmla="*/ 0 60000 65536"/>
                <a:gd name="T17" fmla="*/ 0 60000 65536"/>
                <a:gd name="T18" fmla="*/ 0 60000 65536"/>
                <a:gd name="T19" fmla="*/ 0 60000 65536"/>
                <a:gd name="T20" fmla="*/ 0 60000 65536"/>
                <a:gd name="T21" fmla="*/ 0 60000 65536"/>
                <a:gd name="T22" fmla="*/ 0 60000 65536"/>
                <a:gd name="T23" fmla="*/ 0 60000 65536"/>
                <a:gd name="T24" fmla="*/ 0 w 57"/>
                <a:gd name="T25" fmla="*/ 0 h 14"/>
                <a:gd name="T26" fmla="*/ 57 w 57"/>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 h="14">
                  <a:moveTo>
                    <a:pt x="57" y="3"/>
                  </a:moveTo>
                  <a:cubicBezTo>
                    <a:pt x="57" y="6"/>
                    <a:pt x="56" y="7"/>
                    <a:pt x="54" y="8"/>
                  </a:cubicBezTo>
                  <a:cubicBezTo>
                    <a:pt x="4" y="14"/>
                    <a:pt x="4" y="14"/>
                    <a:pt x="4" y="14"/>
                  </a:cubicBezTo>
                  <a:cubicBezTo>
                    <a:pt x="2" y="14"/>
                    <a:pt x="0" y="13"/>
                    <a:pt x="0" y="10"/>
                  </a:cubicBezTo>
                  <a:cubicBezTo>
                    <a:pt x="0" y="10"/>
                    <a:pt x="0" y="10"/>
                    <a:pt x="0" y="10"/>
                  </a:cubicBezTo>
                  <a:cubicBezTo>
                    <a:pt x="0" y="9"/>
                    <a:pt x="1" y="7"/>
                    <a:pt x="3" y="6"/>
                  </a:cubicBezTo>
                  <a:cubicBezTo>
                    <a:pt x="53" y="0"/>
                    <a:pt x="53" y="0"/>
                    <a:pt x="53" y="0"/>
                  </a:cubicBezTo>
                  <a:cubicBezTo>
                    <a:pt x="55" y="0"/>
                    <a:pt x="57" y="1"/>
                    <a:pt x="57" y="3"/>
                  </a:cubicBezTo>
                  <a:close/>
                </a:path>
              </a:pathLst>
            </a:custGeom>
            <a:grpFill/>
            <a:ln w="9525">
              <a:noFill/>
              <a:bevel/>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effectLst/>
                <a:latin typeface="Arial" pitchFamily="34" charset="0"/>
                <a:ea typeface="宋体" pitchFamily="2" charset="-122"/>
                <a:cs typeface="宋体" pitchFamily="2" charset="-122"/>
              </a:endParaRPr>
            </a:p>
          </p:txBody>
        </p:sp>
        <p:sp>
          <p:nvSpPr>
            <p:cNvPr id="34" name="Freeform 18"/>
            <p:cNvSpPr>
              <a:spLocks noChangeArrowheads="1"/>
            </p:cNvSpPr>
            <p:nvPr/>
          </p:nvSpPr>
          <p:spPr bwMode="auto">
            <a:xfrm>
              <a:off x="5903797" y="6117939"/>
              <a:ext cx="170101" cy="41943"/>
            </a:xfrm>
            <a:custGeom>
              <a:avLst/>
              <a:gdLst>
                <a:gd name="T0" fmla="*/ 235610470 w 57"/>
                <a:gd name="T1" fmla="*/ 16663307 h 14"/>
                <a:gd name="T2" fmla="*/ 223210564 w 57"/>
                <a:gd name="T3" fmla="*/ 33328654 h 14"/>
                <a:gd name="T4" fmla="*/ 16533212 w 57"/>
                <a:gd name="T5" fmla="*/ 58323616 h 14"/>
                <a:gd name="T6" fmla="*/ 0 w 57"/>
                <a:gd name="T7" fmla="*/ 45826139 h 14"/>
                <a:gd name="T8" fmla="*/ 0 w 57"/>
                <a:gd name="T9" fmla="*/ 45826139 h 14"/>
                <a:gd name="T10" fmla="*/ 12399910 w 57"/>
                <a:gd name="T11" fmla="*/ 29162829 h 14"/>
                <a:gd name="T12" fmla="*/ 219077263 w 57"/>
                <a:gd name="T13" fmla="*/ 0 h 14"/>
                <a:gd name="T14" fmla="*/ 235610470 w 57"/>
                <a:gd name="T15" fmla="*/ 16663307 h 14"/>
                <a:gd name="T16" fmla="*/ 0 60000 65536"/>
                <a:gd name="T17" fmla="*/ 0 60000 65536"/>
                <a:gd name="T18" fmla="*/ 0 60000 65536"/>
                <a:gd name="T19" fmla="*/ 0 60000 65536"/>
                <a:gd name="T20" fmla="*/ 0 60000 65536"/>
                <a:gd name="T21" fmla="*/ 0 60000 65536"/>
                <a:gd name="T22" fmla="*/ 0 60000 65536"/>
                <a:gd name="T23" fmla="*/ 0 60000 65536"/>
                <a:gd name="T24" fmla="*/ 0 w 57"/>
                <a:gd name="T25" fmla="*/ 0 h 14"/>
                <a:gd name="T26" fmla="*/ 57 w 57"/>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 h="14">
                  <a:moveTo>
                    <a:pt x="57" y="4"/>
                  </a:moveTo>
                  <a:cubicBezTo>
                    <a:pt x="57" y="6"/>
                    <a:pt x="56" y="7"/>
                    <a:pt x="54" y="8"/>
                  </a:cubicBezTo>
                  <a:cubicBezTo>
                    <a:pt x="4" y="14"/>
                    <a:pt x="4" y="14"/>
                    <a:pt x="4" y="14"/>
                  </a:cubicBezTo>
                  <a:cubicBezTo>
                    <a:pt x="2" y="14"/>
                    <a:pt x="0" y="13"/>
                    <a:pt x="0" y="11"/>
                  </a:cubicBezTo>
                  <a:cubicBezTo>
                    <a:pt x="0" y="11"/>
                    <a:pt x="0" y="11"/>
                    <a:pt x="0" y="11"/>
                  </a:cubicBezTo>
                  <a:cubicBezTo>
                    <a:pt x="0" y="9"/>
                    <a:pt x="1" y="7"/>
                    <a:pt x="3" y="7"/>
                  </a:cubicBezTo>
                  <a:cubicBezTo>
                    <a:pt x="53" y="0"/>
                    <a:pt x="53" y="0"/>
                    <a:pt x="53" y="0"/>
                  </a:cubicBezTo>
                  <a:cubicBezTo>
                    <a:pt x="55" y="0"/>
                    <a:pt x="57" y="2"/>
                    <a:pt x="57" y="4"/>
                  </a:cubicBezTo>
                  <a:close/>
                </a:path>
              </a:pathLst>
            </a:custGeom>
            <a:grpFill/>
            <a:ln w="9525">
              <a:noFill/>
              <a:bevel/>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effectLst/>
                <a:latin typeface="Arial" pitchFamily="34" charset="0"/>
                <a:ea typeface="宋体" pitchFamily="2" charset="-122"/>
                <a:cs typeface="宋体" pitchFamily="2" charset="-122"/>
              </a:endParaRPr>
            </a:p>
          </p:txBody>
        </p:sp>
        <p:sp>
          <p:nvSpPr>
            <p:cNvPr id="35" name="Freeform 19"/>
            <p:cNvSpPr>
              <a:spLocks noChangeArrowheads="1"/>
            </p:cNvSpPr>
            <p:nvPr/>
          </p:nvSpPr>
          <p:spPr bwMode="auto">
            <a:xfrm>
              <a:off x="5941080" y="6145901"/>
              <a:ext cx="95536" cy="51264"/>
            </a:xfrm>
            <a:custGeom>
              <a:avLst/>
              <a:gdLst>
                <a:gd name="T0" fmla="*/ 70328536 w 32"/>
                <a:gd name="T1" fmla="*/ 64000066 h 18"/>
                <a:gd name="T2" fmla="*/ 128247802 w 32"/>
                <a:gd name="T3" fmla="*/ 0 h 18"/>
                <a:gd name="T4" fmla="*/ 0 w 32"/>
                <a:gd name="T5" fmla="*/ 15058493 h 18"/>
                <a:gd name="T6" fmla="*/ 70328536 w 32"/>
                <a:gd name="T7" fmla="*/ 64000066 h 18"/>
                <a:gd name="T8" fmla="*/ 0 60000 65536"/>
                <a:gd name="T9" fmla="*/ 0 60000 65536"/>
                <a:gd name="T10" fmla="*/ 0 60000 65536"/>
                <a:gd name="T11" fmla="*/ 0 60000 65536"/>
                <a:gd name="T12" fmla="*/ 0 w 32"/>
                <a:gd name="T13" fmla="*/ 0 h 18"/>
                <a:gd name="T14" fmla="*/ 32 w 32"/>
                <a:gd name="T15" fmla="*/ 18 h 18"/>
              </a:gdLst>
              <a:ahLst/>
              <a:cxnLst>
                <a:cxn ang="T8">
                  <a:pos x="T0" y="T1"/>
                </a:cxn>
                <a:cxn ang="T9">
                  <a:pos x="T2" y="T3"/>
                </a:cxn>
                <a:cxn ang="T10">
                  <a:pos x="T4" y="T5"/>
                </a:cxn>
                <a:cxn ang="T11">
                  <a:pos x="T6" y="T7"/>
                </a:cxn>
              </a:cxnLst>
              <a:rect l="T12" t="T13" r="T14" b="T15"/>
              <a:pathLst>
                <a:path w="32" h="18">
                  <a:moveTo>
                    <a:pt x="17" y="17"/>
                  </a:moveTo>
                  <a:cubicBezTo>
                    <a:pt x="26" y="16"/>
                    <a:pt x="32" y="9"/>
                    <a:pt x="31" y="0"/>
                  </a:cubicBezTo>
                  <a:cubicBezTo>
                    <a:pt x="0" y="4"/>
                    <a:pt x="0" y="4"/>
                    <a:pt x="0" y="4"/>
                  </a:cubicBezTo>
                  <a:cubicBezTo>
                    <a:pt x="1" y="12"/>
                    <a:pt x="9" y="18"/>
                    <a:pt x="17" y="17"/>
                  </a:cubicBezTo>
                  <a:close/>
                </a:path>
              </a:pathLst>
            </a:custGeom>
            <a:grpFill/>
            <a:ln w="9525">
              <a:noFill/>
              <a:bevel/>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effectLst/>
                <a:latin typeface="Arial" pitchFamily="34" charset="0"/>
                <a:ea typeface="宋体" pitchFamily="2" charset="-122"/>
                <a:cs typeface="宋体" pitchFamily="2" charset="-122"/>
              </a:endParaRPr>
            </a:p>
          </p:txBody>
        </p:sp>
      </p:grpSp>
      <p:sp>
        <p:nvSpPr>
          <p:cNvPr id="38" name="Freeform 22"/>
          <p:cNvSpPr>
            <a:spLocks noChangeArrowheads="1"/>
          </p:cNvSpPr>
          <p:nvPr/>
        </p:nvSpPr>
        <p:spPr bwMode="auto">
          <a:xfrm>
            <a:off x="5468055" y="3494171"/>
            <a:ext cx="512637" cy="547590"/>
          </a:xfrm>
          <a:custGeom>
            <a:avLst/>
            <a:gdLst>
              <a:gd name="T0" fmla="*/ 705061059 w 173"/>
              <a:gd name="T1" fmla="*/ 618108976 h 185"/>
              <a:gd name="T2" fmla="*/ 277132932 w 173"/>
              <a:gd name="T3" fmla="*/ 618108976 h 185"/>
              <a:gd name="T4" fmla="*/ 183396624 w 173"/>
              <a:gd name="T5" fmla="*/ 439181844 h 185"/>
              <a:gd name="T6" fmla="*/ 264907167 w 173"/>
              <a:gd name="T7" fmla="*/ 317186250 h 185"/>
              <a:gd name="T8" fmla="*/ 403474579 w 173"/>
              <a:gd name="T9" fmla="*/ 410716138 h 185"/>
              <a:gd name="T10" fmla="*/ 419776271 w 173"/>
              <a:gd name="T11" fmla="*/ 93529920 h 185"/>
              <a:gd name="T12" fmla="*/ 423852199 w 173"/>
              <a:gd name="T13" fmla="*/ 0 h 185"/>
              <a:gd name="T14" fmla="*/ 289360715 w 173"/>
              <a:gd name="T15" fmla="*/ 48798657 h 185"/>
              <a:gd name="T16" fmla="*/ 16301696 w 173"/>
              <a:gd name="T17" fmla="*/ 150461363 h 185"/>
              <a:gd name="T18" fmla="*/ 154869167 w 173"/>
              <a:gd name="T19" fmla="*/ 243989234 h 185"/>
              <a:gd name="T20" fmla="*/ 73358656 w 173"/>
              <a:gd name="T21" fmla="*/ 365984891 h 185"/>
              <a:gd name="T22" fmla="*/ 40755256 w 173"/>
              <a:gd name="T23" fmla="*/ 630307123 h 185"/>
              <a:gd name="T24" fmla="*/ 277132932 w 173"/>
              <a:gd name="T25" fmla="*/ 752302717 h 185"/>
              <a:gd name="T26" fmla="*/ 700985131 w 173"/>
              <a:gd name="T27" fmla="*/ 748235324 h 185"/>
              <a:gd name="T28" fmla="*/ 595023122 w 173"/>
              <a:gd name="T29" fmla="*/ 687238535 h 185"/>
              <a:gd name="T30" fmla="*/ 705061059 w 173"/>
              <a:gd name="T31" fmla="*/ 618108976 h 18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3"/>
              <a:gd name="T49" fmla="*/ 0 h 185"/>
              <a:gd name="T50" fmla="*/ 173 w 173"/>
              <a:gd name="T51" fmla="*/ 185 h 18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3" h="185">
                <a:moveTo>
                  <a:pt x="173" y="152"/>
                </a:moveTo>
                <a:cubicBezTo>
                  <a:pt x="68" y="152"/>
                  <a:pt x="68" y="152"/>
                  <a:pt x="68" y="152"/>
                </a:cubicBezTo>
                <a:cubicBezTo>
                  <a:pt x="38" y="152"/>
                  <a:pt x="28" y="133"/>
                  <a:pt x="45" y="108"/>
                </a:cubicBezTo>
                <a:cubicBezTo>
                  <a:pt x="65" y="78"/>
                  <a:pt x="65" y="78"/>
                  <a:pt x="65" y="78"/>
                </a:cubicBezTo>
                <a:cubicBezTo>
                  <a:pt x="99" y="101"/>
                  <a:pt x="99" y="101"/>
                  <a:pt x="99" y="101"/>
                </a:cubicBezTo>
                <a:cubicBezTo>
                  <a:pt x="103" y="23"/>
                  <a:pt x="103" y="23"/>
                  <a:pt x="103" y="23"/>
                </a:cubicBezTo>
                <a:cubicBezTo>
                  <a:pt x="104" y="0"/>
                  <a:pt x="104" y="0"/>
                  <a:pt x="104" y="0"/>
                </a:cubicBezTo>
                <a:cubicBezTo>
                  <a:pt x="71" y="12"/>
                  <a:pt x="71" y="12"/>
                  <a:pt x="71" y="12"/>
                </a:cubicBezTo>
                <a:cubicBezTo>
                  <a:pt x="4" y="37"/>
                  <a:pt x="4" y="37"/>
                  <a:pt x="4" y="37"/>
                </a:cubicBezTo>
                <a:cubicBezTo>
                  <a:pt x="38" y="60"/>
                  <a:pt x="38" y="60"/>
                  <a:pt x="38" y="60"/>
                </a:cubicBezTo>
                <a:cubicBezTo>
                  <a:pt x="18" y="90"/>
                  <a:pt x="18" y="90"/>
                  <a:pt x="18" y="90"/>
                </a:cubicBezTo>
                <a:cubicBezTo>
                  <a:pt x="3" y="111"/>
                  <a:pt x="0" y="135"/>
                  <a:pt x="10" y="155"/>
                </a:cubicBezTo>
                <a:cubicBezTo>
                  <a:pt x="21" y="174"/>
                  <a:pt x="42" y="185"/>
                  <a:pt x="68" y="185"/>
                </a:cubicBezTo>
                <a:cubicBezTo>
                  <a:pt x="172" y="184"/>
                  <a:pt x="172" y="184"/>
                  <a:pt x="172" y="184"/>
                </a:cubicBezTo>
                <a:cubicBezTo>
                  <a:pt x="146" y="169"/>
                  <a:pt x="146" y="169"/>
                  <a:pt x="146" y="169"/>
                </a:cubicBezTo>
                <a:lnTo>
                  <a:pt x="173" y="152"/>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1" i="0" u="none" strike="noStrike" cap="none" normalizeH="0" baseline="0" smtClean="0">
              <a:ln>
                <a:noFill/>
              </a:ln>
              <a:solidFill>
                <a:schemeClr val="bg1"/>
              </a:solidFill>
              <a:effectLst/>
              <a:latin typeface="方正兰亭超细黑简体" pitchFamily="2" charset="-122"/>
              <a:ea typeface="方正兰亭超细黑简体" pitchFamily="2" charset="-122"/>
              <a:cs typeface="宋体" pitchFamily="2" charset="-122"/>
            </a:endParaRPr>
          </a:p>
        </p:txBody>
      </p:sp>
      <p:sp>
        <p:nvSpPr>
          <p:cNvPr id="39" name="Freeform 23"/>
          <p:cNvSpPr>
            <a:spLocks noChangeArrowheads="1"/>
          </p:cNvSpPr>
          <p:nvPr/>
        </p:nvSpPr>
        <p:spPr bwMode="auto">
          <a:xfrm>
            <a:off x="5710392" y="3256494"/>
            <a:ext cx="631476" cy="442732"/>
          </a:xfrm>
          <a:custGeom>
            <a:avLst/>
            <a:gdLst>
              <a:gd name="T0" fmla="*/ 819981956 w 213"/>
              <a:gd name="T1" fmla="*/ 430281171 h 149"/>
              <a:gd name="T2" fmla="*/ 758788719 w 213"/>
              <a:gd name="T3" fmla="*/ 208993713 h 149"/>
              <a:gd name="T4" fmla="*/ 693515528 w 213"/>
              <a:gd name="T5" fmla="*/ 262265930 h 149"/>
              <a:gd name="T6" fmla="*/ 591528820 w 213"/>
              <a:gd name="T7" fmla="*/ 127034713 h 149"/>
              <a:gd name="T8" fmla="*/ 350837717 w 213"/>
              <a:gd name="T9" fmla="*/ 0 h 149"/>
              <a:gd name="T10" fmla="*/ 118306553 w 213"/>
              <a:gd name="T11" fmla="*/ 139328489 h 149"/>
              <a:gd name="T12" fmla="*/ 0 w 213"/>
              <a:gd name="T13" fmla="*/ 307343730 h 149"/>
              <a:gd name="T14" fmla="*/ 118306553 w 213"/>
              <a:gd name="T15" fmla="*/ 282756241 h 149"/>
              <a:gd name="T16" fmla="*/ 114226600 w 213"/>
              <a:gd name="T17" fmla="*/ 377006930 h 149"/>
              <a:gd name="T18" fmla="*/ 224373246 w 213"/>
              <a:gd name="T19" fmla="*/ 213090953 h 149"/>
              <a:gd name="T20" fmla="*/ 485462031 w 213"/>
              <a:gd name="T21" fmla="*/ 208993713 h 149"/>
              <a:gd name="T22" fmla="*/ 587448866 w 213"/>
              <a:gd name="T23" fmla="*/ 344224962 h 149"/>
              <a:gd name="T24" fmla="*/ 420188841 w 213"/>
              <a:gd name="T25" fmla="*/ 479454123 h 149"/>
              <a:gd name="T26" fmla="*/ 766948625 w 213"/>
              <a:gd name="T27" fmla="*/ 581903467 h 149"/>
              <a:gd name="T28" fmla="*/ 868935334 w 213"/>
              <a:gd name="T29" fmla="*/ 610588195 h 149"/>
              <a:gd name="T30" fmla="*/ 819981956 w 213"/>
              <a:gd name="T31" fmla="*/ 430281171 h 1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13"/>
              <a:gd name="T49" fmla="*/ 0 h 149"/>
              <a:gd name="T50" fmla="*/ 213 w 213"/>
              <a:gd name="T51" fmla="*/ 149 h 1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13" h="149">
                <a:moveTo>
                  <a:pt x="201" y="105"/>
                </a:moveTo>
                <a:cubicBezTo>
                  <a:pt x="186" y="51"/>
                  <a:pt x="186" y="51"/>
                  <a:pt x="186" y="51"/>
                </a:cubicBezTo>
                <a:cubicBezTo>
                  <a:pt x="170" y="64"/>
                  <a:pt x="170" y="64"/>
                  <a:pt x="170" y="64"/>
                </a:cubicBezTo>
                <a:cubicBezTo>
                  <a:pt x="145" y="31"/>
                  <a:pt x="145" y="31"/>
                  <a:pt x="145" y="31"/>
                </a:cubicBezTo>
                <a:cubicBezTo>
                  <a:pt x="130" y="11"/>
                  <a:pt x="108" y="0"/>
                  <a:pt x="86" y="0"/>
                </a:cubicBezTo>
                <a:cubicBezTo>
                  <a:pt x="63" y="1"/>
                  <a:pt x="42" y="13"/>
                  <a:pt x="29" y="34"/>
                </a:cubicBezTo>
                <a:cubicBezTo>
                  <a:pt x="0" y="75"/>
                  <a:pt x="0" y="75"/>
                  <a:pt x="0" y="75"/>
                </a:cubicBezTo>
                <a:cubicBezTo>
                  <a:pt x="29" y="69"/>
                  <a:pt x="29" y="69"/>
                  <a:pt x="29" y="69"/>
                </a:cubicBezTo>
                <a:cubicBezTo>
                  <a:pt x="28" y="92"/>
                  <a:pt x="28" y="92"/>
                  <a:pt x="28" y="92"/>
                </a:cubicBezTo>
                <a:cubicBezTo>
                  <a:pt x="55" y="52"/>
                  <a:pt x="55" y="52"/>
                  <a:pt x="55" y="52"/>
                </a:cubicBezTo>
                <a:cubicBezTo>
                  <a:pt x="72" y="27"/>
                  <a:pt x="101" y="27"/>
                  <a:pt x="119" y="51"/>
                </a:cubicBezTo>
                <a:cubicBezTo>
                  <a:pt x="144" y="84"/>
                  <a:pt x="144" y="84"/>
                  <a:pt x="144" y="84"/>
                </a:cubicBezTo>
                <a:cubicBezTo>
                  <a:pt x="103" y="117"/>
                  <a:pt x="103" y="117"/>
                  <a:pt x="103" y="117"/>
                </a:cubicBezTo>
                <a:cubicBezTo>
                  <a:pt x="188" y="142"/>
                  <a:pt x="188" y="142"/>
                  <a:pt x="188" y="142"/>
                </a:cubicBezTo>
                <a:cubicBezTo>
                  <a:pt x="213" y="149"/>
                  <a:pt x="213" y="149"/>
                  <a:pt x="213" y="149"/>
                </a:cubicBezTo>
                <a:lnTo>
                  <a:pt x="201" y="105"/>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1" i="0" u="none" strike="noStrike" cap="none" normalizeH="0" baseline="0" smtClean="0">
              <a:ln>
                <a:noFill/>
              </a:ln>
              <a:solidFill>
                <a:schemeClr val="bg1"/>
              </a:solidFill>
              <a:effectLst/>
              <a:latin typeface="方正兰亭超细黑简体" pitchFamily="2" charset="-122"/>
              <a:ea typeface="方正兰亭超细黑简体" pitchFamily="2" charset="-122"/>
              <a:cs typeface="宋体" pitchFamily="2" charset="-122"/>
            </a:endParaRPr>
          </a:p>
        </p:txBody>
      </p:sp>
      <p:sp>
        <p:nvSpPr>
          <p:cNvPr id="40" name="Freeform 24"/>
          <p:cNvSpPr>
            <a:spLocks noChangeArrowheads="1"/>
          </p:cNvSpPr>
          <p:nvPr/>
        </p:nvSpPr>
        <p:spPr bwMode="auto">
          <a:xfrm>
            <a:off x="5938749" y="3647962"/>
            <a:ext cx="559240" cy="514968"/>
          </a:xfrm>
          <a:custGeom>
            <a:avLst/>
            <a:gdLst>
              <a:gd name="T0" fmla="*/ 689991029 w 188"/>
              <a:gd name="T1" fmla="*/ 142293050 h 174"/>
              <a:gd name="T2" fmla="*/ 583207708 w 188"/>
              <a:gd name="T3" fmla="*/ 0 h 174"/>
              <a:gd name="T4" fmla="*/ 579099799 w 188"/>
              <a:gd name="T5" fmla="*/ 105703048 h 174"/>
              <a:gd name="T6" fmla="*/ 476422233 w 188"/>
              <a:gd name="T7" fmla="*/ 77244854 h 174"/>
              <a:gd name="T8" fmla="*/ 587313589 w 188"/>
              <a:gd name="T9" fmla="*/ 219537873 h 174"/>
              <a:gd name="T10" fmla="*/ 496957721 w 188"/>
              <a:gd name="T11" fmla="*/ 398418878 h 174"/>
              <a:gd name="T12" fmla="*/ 398388189 w 188"/>
              <a:gd name="T13" fmla="*/ 398418878 h 174"/>
              <a:gd name="T14" fmla="*/ 398388189 w 188"/>
              <a:gd name="T15" fmla="*/ 292715861 h 174"/>
              <a:gd name="T16" fmla="*/ 156070178 w 188"/>
              <a:gd name="T17" fmla="*/ 398418878 h 174"/>
              <a:gd name="T18" fmla="*/ 0 w 188"/>
              <a:gd name="T19" fmla="*/ 467533940 h 174"/>
              <a:gd name="T20" fmla="*/ 106783353 w 188"/>
              <a:gd name="T21" fmla="*/ 532582231 h 174"/>
              <a:gd name="T22" fmla="*/ 406601979 w 188"/>
              <a:gd name="T23" fmla="*/ 707398293 h 174"/>
              <a:gd name="T24" fmla="*/ 402494070 w 188"/>
              <a:gd name="T25" fmla="*/ 528515208 h 174"/>
              <a:gd name="T26" fmla="*/ 496957721 w 188"/>
              <a:gd name="T27" fmla="*/ 528515208 h 174"/>
              <a:gd name="T28" fmla="*/ 509279419 w 188"/>
              <a:gd name="T29" fmla="*/ 528515208 h 174"/>
              <a:gd name="T30" fmla="*/ 735169914 w 188"/>
              <a:gd name="T31" fmla="*/ 398418878 h 174"/>
              <a:gd name="T32" fmla="*/ 689991029 w 188"/>
              <a:gd name="T33" fmla="*/ 142293050 h 17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8"/>
              <a:gd name="T52" fmla="*/ 0 h 174"/>
              <a:gd name="T53" fmla="*/ 188 w 188"/>
              <a:gd name="T54" fmla="*/ 174 h 17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8" h="174">
                <a:moveTo>
                  <a:pt x="168" y="35"/>
                </a:moveTo>
                <a:cubicBezTo>
                  <a:pt x="142" y="0"/>
                  <a:pt x="142" y="0"/>
                  <a:pt x="142" y="0"/>
                </a:cubicBezTo>
                <a:cubicBezTo>
                  <a:pt x="141" y="26"/>
                  <a:pt x="141" y="26"/>
                  <a:pt x="141" y="26"/>
                </a:cubicBezTo>
                <a:cubicBezTo>
                  <a:pt x="116" y="19"/>
                  <a:pt x="116" y="19"/>
                  <a:pt x="116" y="19"/>
                </a:cubicBezTo>
                <a:cubicBezTo>
                  <a:pt x="143" y="54"/>
                  <a:pt x="143" y="54"/>
                  <a:pt x="143" y="54"/>
                </a:cubicBezTo>
                <a:cubicBezTo>
                  <a:pt x="160" y="78"/>
                  <a:pt x="151" y="98"/>
                  <a:pt x="121" y="98"/>
                </a:cubicBezTo>
                <a:cubicBezTo>
                  <a:pt x="97" y="98"/>
                  <a:pt x="97" y="98"/>
                  <a:pt x="97" y="98"/>
                </a:cubicBezTo>
                <a:cubicBezTo>
                  <a:pt x="97" y="72"/>
                  <a:pt x="97" y="72"/>
                  <a:pt x="97" y="72"/>
                </a:cubicBezTo>
                <a:cubicBezTo>
                  <a:pt x="38" y="98"/>
                  <a:pt x="38" y="98"/>
                  <a:pt x="38" y="98"/>
                </a:cubicBezTo>
                <a:cubicBezTo>
                  <a:pt x="0" y="115"/>
                  <a:pt x="0" y="115"/>
                  <a:pt x="0" y="115"/>
                </a:cubicBezTo>
                <a:cubicBezTo>
                  <a:pt x="26" y="131"/>
                  <a:pt x="26" y="131"/>
                  <a:pt x="26" y="131"/>
                </a:cubicBezTo>
                <a:cubicBezTo>
                  <a:pt x="99" y="174"/>
                  <a:pt x="99" y="174"/>
                  <a:pt x="99" y="174"/>
                </a:cubicBezTo>
                <a:cubicBezTo>
                  <a:pt x="98" y="130"/>
                  <a:pt x="98" y="130"/>
                  <a:pt x="98" y="130"/>
                </a:cubicBezTo>
                <a:cubicBezTo>
                  <a:pt x="121" y="130"/>
                  <a:pt x="121" y="130"/>
                  <a:pt x="121" y="130"/>
                </a:cubicBezTo>
                <a:cubicBezTo>
                  <a:pt x="124" y="130"/>
                  <a:pt x="124" y="130"/>
                  <a:pt x="124" y="130"/>
                </a:cubicBezTo>
                <a:cubicBezTo>
                  <a:pt x="150" y="129"/>
                  <a:pt x="170" y="118"/>
                  <a:pt x="179" y="98"/>
                </a:cubicBezTo>
                <a:cubicBezTo>
                  <a:pt x="188" y="79"/>
                  <a:pt x="185" y="56"/>
                  <a:pt x="168" y="35"/>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1" i="0" u="none" strike="noStrike" cap="none" normalizeH="0" baseline="0" smtClean="0">
              <a:ln>
                <a:noFill/>
              </a:ln>
              <a:solidFill>
                <a:schemeClr val="bg1"/>
              </a:solidFill>
              <a:effectLst/>
              <a:latin typeface="方正兰亭超细黑简体" pitchFamily="2" charset="-122"/>
              <a:ea typeface="方正兰亭超细黑简体" pitchFamily="2" charset="-122"/>
              <a:cs typeface="宋体" pitchFamily="2" charset="-122"/>
            </a:endParaRPr>
          </a:p>
        </p:txBody>
      </p:sp>
      <p:sp>
        <p:nvSpPr>
          <p:cNvPr id="41" name="Freeform 25"/>
          <p:cNvSpPr>
            <a:spLocks noChangeArrowheads="1"/>
          </p:cNvSpPr>
          <p:nvPr/>
        </p:nvSpPr>
        <p:spPr bwMode="auto">
          <a:xfrm>
            <a:off x="5120861" y="1981893"/>
            <a:ext cx="1717332" cy="855171"/>
          </a:xfrm>
          <a:custGeom>
            <a:avLst/>
            <a:gdLst>
              <a:gd name="T0" fmla="*/ 0 w 862"/>
              <a:gd name="T1" fmla="*/ 789387888 h 430"/>
              <a:gd name="T2" fmla="*/ 795850517 w 862"/>
              <a:gd name="T3" fmla="*/ 0 h 430"/>
              <a:gd name="T4" fmla="*/ 1588015983 w 862"/>
              <a:gd name="T5" fmla="*/ 789387888 h 430"/>
              <a:gd name="T6" fmla="*/ 0 w 862"/>
              <a:gd name="T7" fmla="*/ 789387888 h 430"/>
              <a:gd name="T8" fmla="*/ 0 60000 65536"/>
              <a:gd name="T9" fmla="*/ 0 60000 65536"/>
              <a:gd name="T10" fmla="*/ 0 60000 65536"/>
              <a:gd name="T11" fmla="*/ 0 60000 65536"/>
              <a:gd name="T12" fmla="*/ 0 w 862"/>
              <a:gd name="T13" fmla="*/ 0 h 430"/>
              <a:gd name="T14" fmla="*/ 862 w 862"/>
              <a:gd name="T15" fmla="*/ 430 h 430"/>
            </a:gdLst>
            <a:ahLst/>
            <a:cxnLst>
              <a:cxn ang="T8">
                <a:pos x="T0" y="T1"/>
              </a:cxn>
              <a:cxn ang="T9">
                <a:pos x="T2" y="T3"/>
              </a:cxn>
              <a:cxn ang="T10">
                <a:pos x="T4" y="T5"/>
              </a:cxn>
              <a:cxn ang="T11">
                <a:pos x="T6" y="T7"/>
              </a:cxn>
            </a:cxnLst>
            <a:rect l="T12" t="T13" r="T14" b="T15"/>
            <a:pathLst>
              <a:path w="862" h="430">
                <a:moveTo>
                  <a:pt x="0" y="430"/>
                </a:moveTo>
                <a:lnTo>
                  <a:pt x="432" y="0"/>
                </a:lnTo>
                <a:lnTo>
                  <a:pt x="862" y="430"/>
                </a:lnTo>
                <a:lnTo>
                  <a:pt x="0" y="43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effectLst/>
              <a:latin typeface="Arial" pitchFamily="34" charset="0"/>
              <a:ea typeface="宋体" pitchFamily="2" charset="-122"/>
              <a:cs typeface="宋体" pitchFamily="2" charset="-122"/>
            </a:endParaRPr>
          </a:p>
        </p:txBody>
      </p:sp>
      <p:sp>
        <p:nvSpPr>
          <p:cNvPr id="42" name="Freeform 26"/>
          <p:cNvSpPr>
            <a:spLocks noChangeArrowheads="1"/>
          </p:cNvSpPr>
          <p:nvPr/>
        </p:nvSpPr>
        <p:spPr bwMode="auto">
          <a:xfrm>
            <a:off x="5134842" y="4584689"/>
            <a:ext cx="1715003" cy="857501"/>
          </a:xfrm>
          <a:custGeom>
            <a:avLst/>
            <a:gdLst>
              <a:gd name="T0" fmla="*/ 1585550241 w 861"/>
              <a:gd name="T1" fmla="*/ 0 h 431"/>
              <a:gd name="T2" fmla="*/ 793696541 w 861"/>
              <a:gd name="T3" fmla="*/ 791855428 h 431"/>
              <a:gd name="T4" fmla="*/ 0 w 861"/>
              <a:gd name="T5" fmla="*/ 0 h 431"/>
              <a:gd name="T6" fmla="*/ 1585550241 w 861"/>
              <a:gd name="T7" fmla="*/ 0 h 431"/>
              <a:gd name="T8" fmla="*/ 0 60000 65536"/>
              <a:gd name="T9" fmla="*/ 0 60000 65536"/>
              <a:gd name="T10" fmla="*/ 0 60000 65536"/>
              <a:gd name="T11" fmla="*/ 0 60000 65536"/>
              <a:gd name="T12" fmla="*/ 0 w 861"/>
              <a:gd name="T13" fmla="*/ 0 h 431"/>
              <a:gd name="T14" fmla="*/ 861 w 861"/>
              <a:gd name="T15" fmla="*/ 431 h 431"/>
            </a:gdLst>
            <a:ahLst/>
            <a:cxnLst>
              <a:cxn ang="T8">
                <a:pos x="T0" y="T1"/>
              </a:cxn>
              <a:cxn ang="T9">
                <a:pos x="T2" y="T3"/>
              </a:cxn>
              <a:cxn ang="T10">
                <a:pos x="T4" y="T5"/>
              </a:cxn>
              <a:cxn ang="T11">
                <a:pos x="T6" y="T7"/>
              </a:cxn>
            </a:cxnLst>
            <a:rect l="T12" t="T13" r="T14" b="T15"/>
            <a:pathLst>
              <a:path w="861" h="431">
                <a:moveTo>
                  <a:pt x="861" y="0"/>
                </a:moveTo>
                <a:lnTo>
                  <a:pt x="431" y="431"/>
                </a:lnTo>
                <a:lnTo>
                  <a:pt x="0" y="0"/>
                </a:lnTo>
                <a:lnTo>
                  <a:pt x="861"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effectLst/>
              <a:latin typeface="Arial" pitchFamily="34" charset="0"/>
              <a:ea typeface="宋体" pitchFamily="2" charset="-122"/>
              <a:cs typeface="宋体" pitchFamily="2" charset="-122"/>
            </a:endParaRPr>
          </a:p>
        </p:txBody>
      </p:sp>
      <p:sp>
        <p:nvSpPr>
          <p:cNvPr id="43" name="Freeform 27"/>
          <p:cNvSpPr>
            <a:spLocks noChangeArrowheads="1"/>
          </p:cNvSpPr>
          <p:nvPr/>
        </p:nvSpPr>
        <p:spPr bwMode="auto">
          <a:xfrm>
            <a:off x="4249378" y="2855705"/>
            <a:ext cx="859831" cy="1715003"/>
          </a:xfrm>
          <a:custGeom>
            <a:avLst/>
            <a:gdLst>
              <a:gd name="T0" fmla="*/ 794320507 w 432"/>
              <a:gd name="T1" fmla="*/ 1585550241 h 861"/>
              <a:gd name="T2" fmla="*/ 0 w 432"/>
              <a:gd name="T3" fmla="*/ 791853699 h 861"/>
              <a:gd name="T4" fmla="*/ 794320507 w 432"/>
              <a:gd name="T5" fmla="*/ 0 h 861"/>
              <a:gd name="T6" fmla="*/ 794320507 w 432"/>
              <a:gd name="T7" fmla="*/ 1585550241 h 861"/>
              <a:gd name="T8" fmla="*/ 0 60000 65536"/>
              <a:gd name="T9" fmla="*/ 0 60000 65536"/>
              <a:gd name="T10" fmla="*/ 0 60000 65536"/>
              <a:gd name="T11" fmla="*/ 0 60000 65536"/>
              <a:gd name="T12" fmla="*/ 0 w 432"/>
              <a:gd name="T13" fmla="*/ 0 h 861"/>
              <a:gd name="T14" fmla="*/ 432 w 432"/>
              <a:gd name="T15" fmla="*/ 861 h 861"/>
            </a:gdLst>
            <a:ahLst/>
            <a:cxnLst>
              <a:cxn ang="T8">
                <a:pos x="T0" y="T1"/>
              </a:cxn>
              <a:cxn ang="T9">
                <a:pos x="T2" y="T3"/>
              </a:cxn>
              <a:cxn ang="T10">
                <a:pos x="T4" y="T5"/>
              </a:cxn>
              <a:cxn ang="T11">
                <a:pos x="T6" y="T7"/>
              </a:cxn>
            </a:cxnLst>
            <a:rect l="T12" t="T13" r="T14" b="T15"/>
            <a:pathLst>
              <a:path w="432" h="861">
                <a:moveTo>
                  <a:pt x="432" y="861"/>
                </a:moveTo>
                <a:lnTo>
                  <a:pt x="0" y="430"/>
                </a:lnTo>
                <a:lnTo>
                  <a:pt x="432" y="0"/>
                </a:lnTo>
                <a:lnTo>
                  <a:pt x="432" y="8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effectLst/>
              <a:latin typeface="Arial" pitchFamily="34" charset="0"/>
              <a:ea typeface="宋体" pitchFamily="2" charset="-122"/>
              <a:cs typeface="宋体" pitchFamily="2" charset="-122"/>
            </a:endParaRPr>
          </a:p>
        </p:txBody>
      </p:sp>
      <p:sp>
        <p:nvSpPr>
          <p:cNvPr id="55" name="Freeform 28"/>
          <p:cNvSpPr>
            <a:spLocks noChangeArrowheads="1"/>
          </p:cNvSpPr>
          <p:nvPr/>
        </p:nvSpPr>
        <p:spPr bwMode="auto">
          <a:xfrm>
            <a:off x="6856835" y="2855705"/>
            <a:ext cx="857502" cy="1715003"/>
          </a:xfrm>
          <a:custGeom>
            <a:avLst/>
            <a:gdLst>
              <a:gd name="T0" fmla="*/ 0 w 431"/>
              <a:gd name="T1" fmla="*/ 0 h 861"/>
              <a:gd name="T2" fmla="*/ 791855428 w 431"/>
              <a:gd name="T3" fmla="*/ 791853699 h 861"/>
              <a:gd name="T4" fmla="*/ 0 w 431"/>
              <a:gd name="T5" fmla="*/ 1585550241 h 861"/>
              <a:gd name="T6" fmla="*/ 0 w 431"/>
              <a:gd name="T7" fmla="*/ 0 h 861"/>
              <a:gd name="T8" fmla="*/ 0 60000 65536"/>
              <a:gd name="T9" fmla="*/ 0 60000 65536"/>
              <a:gd name="T10" fmla="*/ 0 60000 65536"/>
              <a:gd name="T11" fmla="*/ 0 60000 65536"/>
              <a:gd name="T12" fmla="*/ 0 w 431"/>
              <a:gd name="T13" fmla="*/ 0 h 861"/>
              <a:gd name="T14" fmla="*/ 431 w 431"/>
              <a:gd name="T15" fmla="*/ 861 h 861"/>
            </a:gdLst>
            <a:ahLst/>
            <a:cxnLst>
              <a:cxn ang="T8">
                <a:pos x="T0" y="T1"/>
              </a:cxn>
              <a:cxn ang="T9">
                <a:pos x="T2" y="T3"/>
              </a:cxn>
              <a:cxn ang="T10">
                <a:pos x="T4" y="T5"/>
              </a:cxn>
              <a:cxn ang="T11">
                <a:pos x="T6" y="T7"/>
              </a:cxn>
            </a:cxnLst>
            <a:rect l="T12" t="T13" r="T14" b="T15"/>
            <a:pathLst>
              <a:path w="431" h="861">
                <a:moveTo>
                  <a:pt x="0" y="0"/>
                </a:moveTo>
                <a:lnTo>
                  <a:pt x="431" y="430"/>
                </a:lnTo>
                <a:lnTo>
                  <a:pt x="0" y="861"/>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effectLst/>
              <a:latin typeface="Arial" pitchFamily="34" charset="0"/>
              <a:ea typeface="宋体" pitchFamily="2" charset="-122"/>
              <a:cs typeface="宋体" pitchFamily="2" charset="-122"/>
            </a:endParaRPr>
          </a:p>
        </p:txBody>
      </p:sp>
      <p:sp>
        <p:nvSpPr>
          <p:cNvPr id="56" name="TextBox 648"/>
          <p:cNvSpPr>
            <a:spLocks noChangeArrowheads="1"/>
          </p:cNvSpPr>
          <p:nvPr/>
        </p:nvSpPr>
        <p:spPr bwMode="auto">
          <a:xfrm>
            <a:off x="4310986" y="1153866"/>
            <a:ext cx="87716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zh-CN" altLang="en-US" b="1" dirty="0" smtClean="0">
                <a:latin typeface="微软雅黑" pitchFamily="34" charset="-122"/>
                <a:ea typeface="微软雅黑" pitchFamily="34" charset="-122"/>
                <a:cs typeface="宋体" pitchFamily="2" charset="-122"/>
              </a:rPr>
              <a:t>优势</a:t>
            </a:r>
            <a:r>
              <a:rPr lang="zh-CN" altLang="en-US" b="1" dirty="0">
                <a:latin typeface="微软雅黑" pitchFamily="34" charset="-122"/>
                <a:ea typeface="微软雅黑" pitchFamily="34" charset="-122"/>
                <a:cs typeface="宋体" pitchFamily="2" charset="-122"/>
              </a:rPr>
              <a:t>一</a:t>
            </a:r>
            <a:endParaRPr kumimoji="0" lang="zh-CN" altLang="zh-CN" b="1" i="0" u="none" strike="noStrike" cap="none" normalizeH="0" baseline="0" dirty="0" smtClean="0">
              <a:ln>
                <a:noFill/>
              </a:ln>
              <a:effectLst/>
              <a:latin typeface="微软雅黑" panose="020B0503020204020204" pitchFamily="34" charset="-122"/>
              <a:ea typeface="微软雅黑" panose="020B0503020204020204" pitchFamily="34" charset="-122"/>
              <a:cs typeface="宋体" pitchFamily="2" charset="-122"/>
            </a:endParaRPr>
          </a:p>
        </p:txBody>
      </p:sp>
      <p:sp>
        <p:nvSpPr>
          <p:cNvPr id="57" name="矩形 1"/>
          <p:cNvSpPr>
            <a:spLocks noChangeArrowheads="1"/>
          </p:cNvSpPr>
          <p:nvPr/>
        </p:nvSpPr>
        <p:spPr bwMode="auto">
          <a:xfrm>
            <a:off x="3902961" y="1540265"/>
            <a:ext cx="1901416"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200" dirty="0" smtClean="0">
                <a:latin typeface="微软雅黑" pitchFamily="34" charset="-122"/>
                <a:ea typeface="微软雅黑" pitchFamily="34" charset="-122"/>
                <a:cs typeface="宋体" pitchFamily="2" charset="-122"/>
              </a:rPr>
              <a:t>在此输入优势文本信息</a:t>
            </a:r>
            <a:endParaRPr lang="en-US" altLang="zh-CN" sz="1200" dirty="0" smtClean="0">
              <a:latin typeface="微软雅黑" pitchFamily="34" charset="-122"/>
              <a:ea typeface="微软雅黑" pitchFamily="34" charset="-122"/>
              <a:cs typeface="宋体" pitchFamily="2" charset="-122"/>
            </a:endParaRPr>
          </a:p>
          <a:p>
            <a:pPr lvl="0"/>
            <a:r>
              <a:rPr lang="zh-CN" altLang="en-US" sz="1200" dirty="0">
                <a:latin typeface="微软雅黑" pitchFamily="34" charset="-122"/>
                <a:ea typeface="微软雅黑" pitchFamily="34" charset="-122"/>
                <a:cs typeface="宋体" pitchFamily="2" charset="-122"/>
              </a:rPr>
              <a:t>在此输入优势文本信息</a:t>
            </a:r>
            <a:endParaRPr kumimoji="0" lang="zh-CN" altLang="zh-CN" sz="1200" b="0" i="0" u="none" strike="noStrike" cap="none" normalizeH="0" baseline="0" dirty="0" smtClean="0">
              <a:ln>
                <a:noFill/>
              </a:ln>
              <a:effectLst/>
              <a:cs typeface="宋体" pitchFamily="2" charset="-122"/>
            </a:endParaRPr>
          </a:p>
        </p:txBody>
      </p:sp>
      <p:sp>
        <p:nvSpPr>
          <p:cNvPr id="58" name="TextBox 650"/>
          <p:cNvSpPr>
            <a:spLocks noChangeArrowheads="1"/>
          </p:cNvSpPr>
          <p:nvPr/>
        </p:nvSpPr>
        <p:spPr bwMode="auto">
          <a:xfrm>
            <a:off x="9196437" y="3254028"/>
            <a:ext cx="87716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smtClean="0">
                <a:ln>
                  <a:noFill/>
                </a:ln>
                <a:effectLst/>
                <a:latin typeface="微软雅黑" panose="020B0503020204020204" pitchFamily="34" charset="-122"/>
                <a:ea typeface="微软雅黑" panose="020B0503020204020204" pitchFamily="34" charset="-122"/>
                <a:cs typeface="宋体" pitchFamily="2" charset="-122"/>
              </a:rPr>
              <a:t>优势二</a:t>
            </a:r>
            <a:endParaRPr kumimoji="0" lang="zh-CN" altLang="zh-CN" sz="1800" b="1" i="0" u="none" strike="noStrike" cap="none" normalizeH="0" baseline="0" dirty="0" smtClean="0">
              <a:ln>
                <a:noFill/>
              </a:ln>
              <a:effectLst/>
              <a:latin typeface="微软雅黑" panose="020B0503020204020204" pitchFamily="34" charset="-122"/>
              <a:ea typeface="微软雅黑" panose="020B0503020204020204" pitchFamily="34" charset="-122"/>
              <a:cs typeface="宋体" pitchFamily="2" charset="-122"/>
            </a:endParaRPr>
          </a:p>
        </p:txBody>
      </p:sp>
      <p:sp>
        <p:nvSpPr>
          <p:cNvPr id="59" name="矩形 1"/>
          <p:cNvSpPr>
            <a:spLocks noChangeArrowheads="1"/>
          </p:cNvSpPr>
          <p:nvPr/>
        </p:nvSpPr>
        <p:spPr bwMode="auto">
          <a:xfrm>
            <a:off x="8770527" y="3661808"/>
            <a:ext cx="1901416"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headEnd/>
                <a:tailEnd/>
              </a14:hiddenLine>
            </a:ext>
          </a:extLst>
        </p:spPr>
        <p:txBody>
          <a:bodyPr vert="horz" wrap="square" lIns="91440" tIns="45720" rIns="91440" bIns="45720" numCol="1" anchor="t" anchorCtr="0" compatLnSpc="1">
            <a:prstTxWarp prst="textNoShape">
              <a:avLst/>
            </a:prstTxWarp>
            <a:spAutoFit/>
          </a:bodyPr>
          <a:lstStyle/>
          <a:p>
            <a:pPr lvl="0"/>
            <a:r>
              <a:rPr lang="zh-CN" altLang="en-US" sz="1200" dirty="0">
                <a:latin typeface="微软雅黑" pitchFamily="34" charset="-122"/>
                <a:ea typeface="微软雅黑" pitchFamily="34" charset="-122"/>
                <a:cs typeface="宋体" pitchFamily="2" charset="-122"/>
              </a:rPr>
              <a:t>在此输入优势文本</a:t>
            </a:r>
            <a:r>
              <a:rPr lang="zh-CN" altLang="en-US" sz="1200" dirty="0" smtClean="0">
                <a:latin typeface="微软雅黑" pitchFamily="34" charset="-122"/>
                <a:ea typeface="微软雅黑" pitchFamily="34" charset="-122"/>
                <a:cs typeface="宋体" pitchFamily="2" charset="-122"/>
              </a:rPr>
              <a:t>信息</a:t>
            </a:r>
            <a:endParaRPr lang="en-US" altLang="zh-CN" sz="1200" dirty="0" smtClean="0">
              <a:latin typeface="微软雅黑" pitchFamily="34" charset="-122"/>
              <a:ea typeface="微软雅黑" pitchFamily="34" charset="-122"/>
              <a:cs typeface="宋体" pitchFamily="2" charset="-122"/>
            </a:endParaRPr>
          </a:p>
          <a:p>
            <a:pPr lvl="0"/>
            <a:r>
              <a:rPr lang="zh-CN" altLang="en-US" sz="1200" dirty="0">
                <a:latin typeface="微软雅黑" pitchFamily="34" charset="-122"/>
                <a:ea typeface="微软雅黑" pitchFamily="34" charset="-122"/>
                <a:cs typeface="宋体" pitchFamily="2" charset="-122"/>
              </a:rPr>
              <a:t>在此输入优势文本信息</a:t>
            </a:r>
            <a:endParaRPr kumimoji="0" lang="zh-CN" altLang="zh-CN" sz="1200" b="0" i="0" u="none" strike="noStrike" cap="none" normalizeH="0" baseline="0" dirty="0" smtClean="0">
              <a:ln>
                <a:noFill/>
              </a:ln>
              <a:effectLst/>
              <a:cs typeface="宋体" pitchFamily="2" charset="-122"/>
            </a:endParaRPr>
          </a:p>
        </p:txBody>
      </p:sp>
      <p:sp>
        <p:nvSpPr>
          <p:cNvPr id="60" name="TextBox 652"/>
          <p:cNvSpPr>
            <a:spLocks noChangeArrowheads="1"/>
          </p:cNvSpPr>
          <p:nvPr/>
        </p:nvSpPr>
        <p:spPr bwMode="auto">
          <a:xfrm>
            <a:off x="2089638" y="3217911"/>
            <a:ext cx="87716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smtClean="0">
                <a:ln>
                  <a:noFill/>
                </a:ln>
                <a:effectLst/>
                <a:latin typeface="微软雅黑" panose="020B0503020204020204" pitchFamily="34" charset="-122"/>
                <a:ea typeface="微软雅黑" panose="020B0503020204020204" pitchFamily="34" charset="-122"/>
                <a:cs typeface="宋体" pitchFamily="2" charset="-122"/>
              </a:rPr>
              <a:t>优势四</a:t>
            </a:r>
            <a:endParaRPr kumimoji="0" lang="zh-CN" altLang="zh-CN" sz="1800" b="1" i="0" u="none" strike="noStrike" cap="none" normalizeH="0" baseline="0" dirty="0" smtClean="0">
              <a:ln>
                <a:noFill/>
              </a:ln>
              <a:effectLst/>
              <a:latin typeface="微软雅黑" panose="020B0503020204020204" pitchFamily="34" charset="-122"/>
              <a:ea typeface="微软雅黑" panose="020B0503020204020204" pitchFamily="34" charset="-122"/>
              <a:cs typeface="宋体" pitchFamily="2" charset="-122"/>
            </a:endParaRPr>
          </a:p>
        </p:txBody>
      </p:sp>
      <p:sp>
        <p:nvSpPr>
          <p:cNvPr id="61" name="矩形 1"/>
          <p:cNvSpPr>
            <a:spLocks noChangeArrowheads="1"/>
          </p:cNvSpPr>
          <p:nvPr/>
        </p:nvSpPr>
        <p:spPr bwMode="auto">
          <a:xfrm>
            <a:off x="1663728" y="3623360"/>
            <a:ext cx="1899085"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headEnd/>
                <a:tailEnd/>
              </a14:hiddenLine>
            </a:ext>
          </a:extLst>
        </p:spPr>
        <p:txBody>
          <a:bodyPr vert="horz" wrap="square" lIns="91440" tIns="45720" rIns="91440" bIns="45720" numCol="1" anchor="t" anchorCtr="0" compatLnSpc="1">
            <a:prstTxWarp prst="textNoShape">
              <a:avLst/>
            </a:prstTxWarp>
            <a:spAutoFit/>
          </a:bodyPr>
          <a:lstStyle/>
          <a:p>
            <a:pPr lvl="0"/>
            <a:r>
              <a:rPr lang="zh-CN" altLang="en-US" sz="1200" dirty="0">
                <a:latin typeface="微软雅黑" pitchFamily="34" charset="-122"/>
                <a:ea typeface="微软雅黑" pitchFamily="34" charset="-122"/>
                <a:cs typeface="宋体" pitchFamily="2" charset="-122"/>
              </a:rPr>
              <a:t>在此输入优势文本</a:t>
            </a:r>
            <a:r>
              <a:rPr lang="zh-CN" altLang="en-US" sz="1200" dirty="0" smtClean="0">
                <a:latin typeface="微软雅黑" pitchFamily="34" charset="-122"/>
                <a:ea typeface="微软雅黑" pitchFamily="34" charset="-122"/>
                <a:cs typeface="宋体" pitchFamily="2" charset="-122"/>
              </a:rPr>
              <a:t>信息</a:t>
            </a:r>
            <a:endParaRPr lang="en-US" altLang="zh-CN" sz="1200" dirty="0" smtClean="0">
              <a:latin typeface="微软雅黑" pitchFamily="34" charset="-122"/>
              <a:ea typeface="微软雅黑" pitchFamily="34" charset="-122"/>
              <a:cs typeface="宋体" pitchFamily="2" charset="-122"/>
            </a:endParaRPr>
          </a:p>
          <a:p>
            <a:pPr lvl="0"/>
            <a:r>
              <a:rPr lang="zh-CN" altLang="en-US" sz="1200" dirty="0">
                <a:latin typeface="微软雅黑" pitchFamily="34" charset="-122"/>
                <a:ea typeface="微软雅黑" pitchFamily="34" charset="-122"/>
                <a:cs typeface="宋体" pitchFamily="2" charset="-122"/>
              </a:rPr>
              <a:t>在此输入优势文本信息</a:t>
            </a:r>
            <a:endParaRPr kumimoji="0" lang="zh-CN" altLang="zh-CN" sz="1200" b="0" i="0" u="none" strike="noStrike" cap="none" normalizeH="0" baseline="0" dirty="0" smtClean="0">
              <a:ln>
                <a:noFill/>
              </a:ln>
              <a:effectLst/>
              <a:cs typeface="宋体" pitchFamily="2" charset="-122"/>
            </a:endParaRPr>
          </a:p>
        </p:txBody>
      </p:sp>
      <p:sp>
        <p:nvSpPr>
          <p:cNvPr id="62" name="TextBox 654"/>
          <p:cNvSpPr>
            <a:spLocks noChangeArrowheads="1"/>
          </p:cNvSpPr>
          <p:nvPr/>
        </p:nvSpPr>
        <p:spPr bwMode="auto">
          <a:xfrm>
            <a:off x="6696708" y="5459237"/>
            <a:ext cx="87716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smtClean="0">
                <a:ln>
                  <a:noFill/>
                </a:ln>
                <a:effectLst/>
                <a:latin typeface="微软雅黑" panose="020B0503020204020204" pitchFamily="34" charset="-122"/>
                <a:ea typeface="微软雅黑" panose="020B0503020204020204" pitchFamily="34" charset="-122"/>
                <a:cs typeface="宋体" pitchFamily="2" charset="-122"/>
              </a:rPr>
              <a:t>优势三</a:t>
            </a:r>
            <a:endParaRPr kumimoji="0" lang="zh-CN" altLang="zh-CN" sz="1800" b="1" i="0" u="none" strike="noStrike" cap="none" normalizeH="0" baseline="0" dirty="0" smtClean="0">
              <a:ln>
                <a:noFill/>
              </a:ln>
              <a:effectLst/>
              <a:latin typeface="微软雅黑" panose="020B0503020204020204" pitchFamily="34" charset="-122"/>
              <a:ea typeface="微软雅黑" panose="020B0503020204020204" pitchFamily="34" charset="-122"/>
              <a:cs typeface="宋体" pitchFamily="2" charset="-122"/>
            </a:endParaRPr>
          </a:p>
        </p:txBody>
      </p:sp>
      <p:sp>
        <p:nvSpPr>
          <p:cNvPr id="63" name="矩形 1"/>
          <p:cNvSpPr>
            <a:spLocks noChangeArrowheads="1"/>
          </p:cNvSpPr>
          <p:nvPr/>
        </p:nvSpPr>
        <p:spPr bwMode="auto">
          <a:xfrm>
            <a:off x="6271963" y="5864686"/>
            <a:ext cx="1899085"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headEnd/>
                <a:tailEnd/>
              </a14:hiddenLine>
            </a:ext>
          </a:extLst>
        </p:spPr>
        <p:txBody>
          <a:bodyPr vert="horz" wrap="square" lIns="91440" tIns="45720" rIns="91440" bIns="45720" numCol="1" anchor="t" anchorCtr="0" compatLnSpc="1">
            <a:prstTxWarp prst="textNoShape">
              <a:avLst/>
            </a:prstTxWarp>
            <a:spAutoFit/>
          </a:bodyPr>
          <a:lstStyle/>
          <a:p>
            <a:pPr lvl="0"/>
            <a:r>
              <a:rPr lang="zh-CN" altLang="en-US" sz="1200" dirty="0">
                <a:latin typeface="微软雅黑" pitchFamily="34" charset="-122"/>
                <a:ea typeface="微软雅黑" pitchFamily="34" charset="-122"/>
                <a:cs typeface="宋体" pitchFamily="2" charset="-122"/>
              </a:rPr>
              <a:t>在此输入优势文本</a:t>
            </a:r>
            <a:r>
              <a:rPr lang="zh-CN" altLang="en-US" sz="1200" dirty="0" smtClean="0">
                <a:latin typeface="微软雅黑" pitchFamily="34" charset="-122"/>
                <a:ea typeface="微软雅黑" pitchFamily="34" charset="-122"/>
                <a:cs typeface="宋体" pitchFamily="2" charset="-122"/>
              </a:rPr>
              <a:t>信息</a:t>
            </a:r>
            <a:endParaRPr lang="en-US" altLang="zh-CN" sz="1200" dirty="0" smtClean="0">
              <a:latin typeface="微软雅黑" pitchFamily="34" charset="-122"/>
              <a:ea typeface="微软雅黑" pitchFamily="34" charset="-122"/>
              <a:cs typeface="宋体" pitchFamily="2" charset="-122"/>
            </a:endParaRPr>
          </a:p>
          <a:p>
            <a:pPr lvl="0"/>
            <a:r>
              <a:rPr lang="zh-CN" altLang="en-US" sz="1200" dirty="0">
                <a:latin typeface="微软雅黑" pitchFamily="34" charset="-122"/>
                <a:ea typeface="微软雅黑" pitchFamily="34" charset="-122"/>
                <a:cs typeface="宋体" pitchFamily="2" charset="-122"/>
              </a:rPr>
              <a:t>在此输入优势文本信息</a:t>
            </a:r>
            <a:endParaRPr kumimoji="0" lang="zh-CN" altLang="zh-CN" sz="1200" b="0" i="0" u="none" strike="noStrike" cap="none" normalizeH="0" baseline="0" dirty="0" smtClean="0">
              <a:ln>
                <a:noFill/>
              </a:ln>
              <a:effectLst/>
              <a:cs typeface="宋体" pitchFamily="2" charset="-122"/>
            </a:endParaRPr>
          </a:p>
        </p:txBody>
      </p:sp>
      <p:sp>
        <p:nvSpPr>
          <p:cNvPr id="38912" name="TextBox 682"/>
          <p:cNvSpPr>
            <a:spLocks noChangeArrowheads="1"/>
          </p:cNvSpPr>
          <p:nvPr/>
        </p:nvSpPr>
        <p:spPr bwMode="auto">
          <a:xfrm>
            <a:off x="5815536" y="4711049"/>
            <a:ext cx="386644" cy="4770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500" b="1" i="0" u="none" strike="noStrike" cap="none" normalizeH="0" baseline="0" dirty="0" smtClean="0">
                <a:ln>
                  <a:noFill/>
                </a:ln>
                <a:solidFill>
                  <a:schemeClr val="bg1"/>
                </a:solidFill>
                <a:effectLst/>
                <a:latin typeface="方正兰亭超细黑简体" pitchFamily="2" charset="-122"/>
                <a:ea typeface="方正兰亭超细黑简体" pitchFamily="2" charset="-122"/>
                <a:cs typeface="宋体" pitchFamily="2" charset="-122"/>
              </a:rPr>
              <a:t>3</a:t>
            </a:r>
            <a:endParaRPr kumimoji="0" lang="zh-CN" altLang="zh-CN" sz="2500" b="1" i="0" u="none" strike="noStrike" cap="none" normalizeH="0" baseline="0" dirty="0" smtClean="0">
              <a:ln>
                <a:noFill/>
              </a:ln>
              <a:solidFill>
                <a:schemeClr val="bg1"/>
              </a:solidFill>
              <a:effectLst/>
              <a:latin typeface="方正兰亭超细黑简体" pitchFamily="2" charset="-122"/>
              <a:ea typeface="方正兰亭超细黑简体" pitchFamily="2" charset="-122"/>
              <a:cs typeface="宋体" pitchFamily="2" charset="-122"/>
            </a:endParaRPr>
          </a:p>
        </p:txBody>
      </p:sp>
      <p:sp>
        <p:nvSpPr>
          <p:cNvPr id="38913" name="TextBox 682"/>
          <p:cNvSpPr>
            <a:spLocks noChangeArrowheads="1"/>
          </p:cNvSpPr>
          <p:nvPr/>
        </p:nvSpPr>
        <p:spPr bwMode="auto">
          <a:xfrm>
            <a:off x="7057748" y="3459136"/>
            <a:ext cx="383439" cy="4770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500" b="1" i="0" u="none" strike="noStrike" cap="none" normalizeH="0" baseline="0" dirty="0" smtClean="0">
                <a:ln>
                  <a:noFill/>
                </a:ln>
                <a:solidFill>
                  <a:schemeClr val="bg1"/>
                </a:solidFill>
                <a:effectLst/>
                <a:latin typeface="方正兰亭超细黑简体" pitchFamily="2" charset="-122"/>
                <a:ea typeface="方正兰亭超细黑简体" pitchFamily="2" charset="-122"/>
                <a:cs typeface="宋体" pitchFamily="2" charset="-122"/>
              </a:rPr>
              <a:t>2</a:t>
            </a:r>
            <a:endParaRPr kumimoji="0" lang="zh-CN" altLang="zh-CN" sz="2500" b="1" i="0" u="none" strike="noStrike" cap="none" normalizeH="0" baseline="0" dirty="0" smtClean="0">
              <a:ln>
                <a:noFill/>
              </a:ln>
              <a:solidFill>
                <a:schemeClr val="bg1"/>
              </a:solidFill>
              <a:effectLst/>
              <a:latin typeface="方正兰亭超细黑简体" pitchFamily="2" charset="-122"/>
              <a:ea typeface="方正兰亭超细黑简体" pitchFamily="2" charset="-122"/>
              <a:cs typeface="宋体" pitchFamily="2" charset="-122"/>
            </a:endParaRPr>
          </a:p>
        </p:txBody>
      </p:sp>
      <p:sp>
        <p:nvSpPr>
          <p:cNvPr id="38914" name="TextBox 682"/>
          <p:cNvSpPr>
            <a:spLocks noChangeArrowheads="1"/>
          </p:cNvSpPr>
          <p:nvPr/>
        </p:nvSpPr>
        <p:spPr bwMode="auto">
          <a:xfrm>
            <a:off x="4596141" y="3472913"/>
            <a:ext cx="394660" cy="4770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2500" b="1" dirty="0" smtClean="0">
                <a:solidFill>
                  <a:schemeClr val="bg1"/>
                </a:solidFill>
                <a:latin typeface="方正兰亭超细黑简体" pitchFamily="2" charset="-122"/>
                <a:ea typeface="方正兰亭超细黑简体" pitchFamily="2" charset="-122"/>
                <a:cs typeface="宋体" pitchFamily="2" charset="-122"/>
              </a:rPr>
              <a:t>4</a:t>
            </a:r>
            <a:endParaRPr kumimoji="0" lang="zh-CN" altLang="zh-CN" sz="2500" b="1" i="0" u="none" strike="noStrike" cap="none" normalizeH="0" baseline="0" dirty="0" smtClean="0">
              <a:ln>
                <a:noFill/>
              </a:ln>
              <a:solidFill>
                <a:schemeClr val="bg1"/>
              </a:solidFill>
              <a:effectLst/>
              <a:latin typeface="方正兰亭超细黑简体" pitchFamily="2" charset="-122"/>
              <a:ea typeface="方正兰亭超细黑简体" pitchFamily="2" charset="-122"/>
              <a:cs typeface="宋体" pitchFamily="2" charset="-122"/>
            </a:endParaRPr>
          </a:p>
        </p:txBody>
      </p:sp>
      <p:sp>
        <p:nvSpPr>
          <p:cNvPr id="38917" name="TextBox 682"/>
          <p:cNvSpPr>
            <a:spLocks noChangeArrowheads="1"/>
          </p:cNvSpPr>
          <p:nvPr/>
        </p:nvSpPr>
        <p:spPr bwMode="auto">
          <a:xfrm>
            <a:off x="5788618" y="2219366"/>
            <a:ext cx="393056" cy="4770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500" b="1" i="0" u="none" strike="noStrike" cap="none" normalizeH="0" baseline="0" dirty="0" smtClean="0">
                <a:ln>
                  <a:noFill/>
                </a:ln>
                <a:solidFill>
                  <a:schemeClr val="bg1"/>
                </a:solidFill>
                <a:effectLst/>
                <a:latin typeface="方正兰亭超细黑简体" pitchFamily="2" charset="-122"/>
                <a:ea typeface="方正兰亭超细黑简体" pitchFamily="2" charset="-122"/>
                <a:cs typeface="宋体" pitchFamily="2" charset="-122"/>
              </a:rPr>
              <a:t>1</a:t>
            </a:r>
            <a:endParaRPr kumimoji="0" lang="zh-CN" altLang="zh-CN" sz="2500" b="1" i="0" u="none" strike="noStrike" cap="none" normalizeH="0" baseline="0" dirty="0" smtClean="0">
              <a:ln>
                <a:noFill/>
              </a:ln>
              <a:solidFill>
                <a:schemeClr val="bg1"/>
              </a:solidFill>
              <a:effectLst/>
              <a:latin typeface="方正兰亭超细黑简体" pitchFamily="2" charset="-122"/>
              <a:ea typeface="方正兰亭超细黑简体" pitchFamily="2" charset="-122"/>
              <a:cs typeface="宋体" pitchFamily="2" charset="-122"/>
            </a:endParaRPr>
          </a:p>
        </p:txBody>
      </p:sp>
      <p:grpSp>
        <p:nvGrpSpPr>
          <p:cNvPr id="38934" name="组合 38933"/>
          <p:cNvGrpSpPr/>
          <p:nvPr/>
        </p:nvGrpSpPr>
        <p:grpSpPr>
          <a:xfrm>
            <a:off x="5630936" y="1342193"/>
            <a:ext cx="790674" cy="577975"/>
            <a:chOff x="9272348" y="1994865"/>
            <a:chExt cx="790674" cy="577975"/>
          </a:xfrm>
          <a:solidFill>
            <a:schemeClr val="tx1"/>
          </a:solidFill>
        </p:grpSpPr>
        <p:sp>
          <p:nvSpPr>
            <p:cNvPr id="38922" name="任意多边形 85"/>
            <p:cNvSpPr>
              <a:spLocks noChangeArrowheads="1"/>
            </p:cNvSpPr>
            <p:nvPr/>
          </p:nvSpPr>
          <p:spPr bwMode="auto">
            <a:xfrm>
              <a:off x="9295731" y="2096622"/>
              <a:ext cx="628785" cy="476218"/>
            </a:xfrm>
            <a:custGeom>
              <a:avLst/>
              <a:gdLst>
                <a:gd name="T0" fmla="*/ 96105 w 628567"/>
                <a:gd name="T1" fmla="*/ 192304 h 476598"/>
                <a:gd name="T2" fmla="*/ 96105 w 628567"/>
                <a:gd name="T3" fmla="*/ 476598 h 476598"/>
                <a:gd name="T4" fmla="*/ 0 w 628567"/>
                <a:gd name="T5" fmla="*/ 476598 h 476598"/>
                <a:gd name="T6" fmla="*/ 0 w 628567"/>
                <a:gd name="T7" fmla="*/ 267440 h 476598"/>
                <a:gd name="T8" fmla="*/ 451079 w 628567"/>
                <a:gd name="T9" fmla="*/ 149738 h 476598"/>
                <a:gd name="T10" fmla="*/ 451079 w 628567"/>
                <a:gd name="T11" fmla="*/ 476598 h 476598"/>
                <a:gd name="T12" fmla="*/ 354974 w 628567"/>
                <a:gd name="T13" fmla="*/ 476598 h 476598"/>
                <a:gd name="T14" fmla="*/ 354974 w 628567"/>
                <a:gd name="T15" fmla="*/ 196833 h 476598"/>
                <a:gd name="T16" fmla="*/ 357633 w 628567"/>
                <a:gd name="T17" fmla="*/ 200277 h 476598"/>
                <a:gd name="T18" fmla="*/ 359009 w 628567"/>
                <a:gd name="T19" fmla="*/ 199214 h 476598"/>
                <a:gd name="T20" fmla="*/ 372907 w 628567"/>
                <a:gd name="T21" fmla="*/ 215687 h 476598"/>
                <a:gd name="T22" fmla="*/ 255352 w 628567"/>
                <a:gd name="T23" fmla="*/ 67803 h 476598"/>
                <a:gd name="T24" fmla="*/ 273592 w 628567"/>
                <a:gd name="T25" fmla="*/ 91427 h 476598"/>
                <a:gd name="T26" fmla="*/ 273592 w 628567"/>
                <a:gd name="T27" fmla="*/ 476598 h 476598"/>
                <a:gd name="T28" fmla="*/ 177487 w 628567"/>
                <a:gd name="T29" fmla="*/ 476598 h 476598"/>
                <a:gd name="T30" fmla="*/ 177487 w 628567"/>
                <a:gd name="T31" fmla="*/ 128679 h 476598"/>
                <a:gd name="T32" fmla="*/ 628567 w 628567"/>
                <a:gd name="T33" fmla="*/ 0 h 476598"/>
                <a:gd name="T34" fmla="*/ 628567 w 628567"/>
                <a:gd name="T35" fmla="*/ 476598 h 476598"/>
                <a:gd name="T36" fmla="*/ 532462 w 628567"/>
                <a:gd name="T37" fmla="*/ 476598 h 476598"/>
                <a:gd name="T38" fmla="*/ 532462 w 628567"/>
                <a:gd name="T39" fmla="*/ 81079 h 4765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28567"/>
                <a:gd name="T61" fmla="*/ 0 h 476598"/>
                <a:gd name="T62" fmla="*/ 628567 w 628567"/>
                <a:gd name="T63" fmla="*/ 476598 h 47659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28567" h="476598">
                  <a:moveTo>
                    <a:pt x="96105" y="192304"/>
                  </a:moveTo>
                  <a:lnTo>
                    <a:pt x="96105" y="476598"/>
                  </a:lnTo>
                  <a:lnTo>
                    <a:pt x="0" y="476598"/>
                  </a:lnTo>
                  <a:lnTo>
                    <a:pt x="0" y="267440"/>
                  </a:lnTo>
                  <a:close/>
                  <a:moveTo>
                    <a:pt x="451079" y="149738"/>
                  </a:moveTo>
                  <a:lnTo>
                    <a:pt x="451079" y="476598"/>
                  </a:lnTo>
                  <a:lnTo>
                    <a:pt x="354974" y="476598"/>
                  </a:lnTo>
                  <a:lnTo>
                    <a:pt x="354974" y="196833"/>
                  </a:lnTo>
                  <a:lnTo>
                    <a:pt x="357633" y="200277"/>
                  </a:lnTo>
                  <a:lnTo>
                    <a:pt x="359009" y="199214"/>
                  </a:lnTo>
                  <a:lnTo>
                    <a:pt x="372907" y="215687"/>
                  </a:lnTo>
                  <a:close/>
                  <a:moveTo>
                    <a:pt x="255352" y="67803"/>
                  </a:moveTo>
                  <a:lnTo>
                    <a:pt x="273592" y="91427"/>
                  </a:lnTo>
                  <a:lnTo>
                    <a:pt x="273592" y="476598"/>
                  </a:lnTo>
                  <a:lnTo>
                    <a:pt x="177487" y="476598"/>
                  </a:lnTo>
                  <a:lnTo>
                    <a:pt x="177487" y="128679"/>
                  </a:lnTo>
                  <a:close/>
                  <a:moveTo>
                    <a:pt x="628567" y="0"/>
                  </a:moveTo>
                  <a:lnTo>
                    <a:pt x="628567" y="476598"/>
                  </a:lnTo>
                  <a:lnTo>
                    <a:pt x="532462" y="476598"/>
                  </a:lnTo>
                  <a:lnTo>
                    <a:pt x="532462" y="81079"/>
                  </a:lnTo>
                  <a:close/>
                </a:path>
              </a:pathLst>
            </a:custGeom>
            <a:grpFill/>
            <a:ln w="25400">
              <a:noFill/>
              <a:bevel/>
              <a:headEnd/>
              <a:tailEnd/>
            </a:ln>
            <a:ex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effectLst/>
                <a:latin typeface="Arial" pitchFamily="34" charset="0"/>
                <a:ea typeface="宋体" pitchFamily="2" charset="-122"/>
                <a:cs typeface="宋体" pitchFamily="2" charset="-122"/>
              </a:endParaRPr>
            </a:p>
          </p:txBody>
        </p:sp>
        <p:sp>
          <p:nvSpPr>
            <p:cNvPr id="38923" name="任意多边形 86"/>
            <p:cNvSpPr>
              <a:spLocks noChangeArrowheads="1"/>
            </p:cNvSpPr>
            <p:nvPr/>
          </p:nvSpPr>
          <p:spPr bwMode="auto">
            <a:xfrm rot="13790841">
              <a:off x="9504857" y="1762356"/>
              <a:ext cx="325655" cy="790674"/>
            </a:xfrm>
            <a:custGeom>
              <a:avLst/>
              <a:gdLst>
                <a:gd name="T0" fmla="*/ 97660 w 325915"/>
                <a:gd name="T1" fmla="*/ 790400 h 790400"/>
                <a:gd name="T2" fmla="*/ 0 w 325915"/>
                <a:gd name="T3" fmla="*/ 664808 h 790400"/>
                <a:gd name="T4" fmla="*/ 70970 w 325915"/>
                <a:gd name="T5" fmla="*/ 664808 h 790400"/>
                <a:gd name="T6" fmla="*/ 70970 w 325915"/>
                <a:gd name="T7" fmla="*/ 320500 h 790400"/>
                <a:gd name="T8" fmla="*/ 92523 w 325915"/>
                <a:gd name="T9" fmla="*/ 320500 h 790400"/>
                <a:gd name="T10" fmla="*/ 92598 w 325915"/>
                <a:gd name="T11" fmla="*/ 318763 h 790400"/>
                <a:gd name="T12" fmla="*/ 259805 w 325915"/>
                <a:gd name="T13" fmla="*/ 326009 h 790400"/>
                <a:gd name="T14" fmla="*/ 271953 w 325915"/>
                <a:gd name="T15" fmla="*/ 0 h 790400"/>
                <a:gd name="T16" fmla="*/ 325915 w 325915"/>
                <a:gd name="T17" fmla="*/ 2011 h 790400"/>
                <a:gd name="T18" fmla="*/ 311729 w 325915"/>
                <a:gd name="T19" fmla="*/ 382747 h 790400"/>
                <a:gd name="T20" fmla="*/ 257766 w 325915"/>
                <a:gd name="T21" fmla="*/ 380736 h 790400"/>
                <a:gd name="T22" fmla="*/ 257794 w 325915"/>
                <a:gd name="T23" fmla="*/ 379973 h 790400"/>
                <a:gd name="T24" fmla="*/ 124349 w 325915"/>
                <a:gd name="T25" fmla="*/ 374190 h 790400"/>
                <a:gd name="T26" fmla="*/ 124349 w 325915"/>
                <a:gd name="T27" fmla="*/ 664808 h 790400"/>
                <a:gd name="T28" fmla="*/ 195319 w 325915"/>
                <a:gd name="T29" fmla="*/ 664808 h 7904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5915"/>
                <a:gd name="T46" fmla="*/ 0 h 790400"/>
                <a:gd name="T47" fmla="*/ 325915 w 325915"/>
                <a:gd name="T48" fmla="*/ 790400 h 7904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5915" h="790400">
                  <a:moveTo>
                    <a:pt x="97660" y="790400"/>
                  </a:moveTo>
                  <a:lnTo>
                    <a:pt x="0" y="664808"/>
                  </a:lnTo>
                  <a:lnTo>
                    <a:pt x="70970" y="664808"/>
                  </a:lnTo>
                  <a:lnTo>
                    <a:pt x="70970" y="320500"/>
                  </a:lnTo>
                  <a:lnTo>
                    <a:pt x="92523" y="320500"/>
                  </a:lnTo>
                  <a:lnTo>
                    <a:pt x="92598" y="318763"/>
                  </a:lnTo>
                  <a:lnTo>
                    <a:pt x="259805" y="326009"/>
                  </a:lnTo>
                  <a:lnTo>
                    <a:pt x="271953" y="0"/>
                  </a:lnTo>
                  <a:lnTo>
                    <a:pt x="325915" y="2011"/>
                  </a:lnTo>
                  <a:lnTo>
                    <a:pt x="311729" y="382747"/>
                  </a:lnTo>
                  <a:lnTo>
                    <a:pt x="257766" y="380736"/>
                  </a:lnTo>
                  <a:lnTo>
                    <a:pt x="257794" y="379973"/>
                  </a:lnTo>
                  <a:lnTo>
                    <a:pt x="124349" y="374190"/>
                  </a:lnTo>
                  <a:lnTo>
                    <a:pt x="124349" y="664808"/>
                  </a:lnTo>
                  <a:lnTo>
                    <a:pt x="195319" y="664808"/>
                  </a:lnTo>
                  <a:close/>
                </a:path>
              </a:pathLst>
            </a:custGeom>
            <a:grpFill/>
            <a:ln w="25400">
              <a:noFill/>
              <a:bevel/>
              <a:headEnd/>
              <a:tailEnd/>
            </a:ln>
            <a:ex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effectLst/>
                <a:latin typeface="Arial" pitchFamily="34" charset="0"/>
                <a:ea typeface="宋体" pitchFamily="2" charset="-122"/>
                <a:cs typeface="宋体" pitchFamily="2" charset="-122"/>
              </a:endParaRPr>
            </a:p>
          </p:txBody>
        </p:sp>
      </p:grpSp>
      <p:grpSp>
        <p:nvGrpSpPr>
          <p:cNvPr id="38935" name="组合 38934"/>
          <p:cNvGrpSpPr/>
          <p:nvPr/>
        </p:nvGrpSpPr>
        <p:grpSpPr>
          <a:xfrm>
            <a:off x="3414930" y="3304358"/>
            <a:ext cx="777298" cy="778577"/>
            <a:chOff x="1177925" y="1889125"/>
            <a:chExt cx="965200" cy="966788"/>
          </a:xfrm>
          <a:solidFill>
            <a:schemeClr val="tx1"/>
          </a:solidFill>
        </p:grpSpPr>
        <p:sp>
          <p:nvSpPr>
            <p:cNvPr id="38926" name="流程图: 合并 9"/>
            <p:cNvSpPr>
              <a:spLocks noChangeArrowheads="1"/>
            </p:cNvSpPr>
            <p:nvPr/>
          </p:nvSpPr>
          <p:spPr bwMode="auto">
            <a:xfrm rot="16200000">
              <a:off x="1475638" y="2146451"/>
              <a:ext cx="512636" cy="424250"/>
            </a:xfrm>
            <a:prstGeom prst="flowChartMerge">
              <a:avLst/>
            </a:prstGeom>
            <a:grpFill/>
            <a:ln w="25400">
              <a:noFill/>
              <a:bevel/>
              <a:headEnd/>
              <a:tailEnd/>
            </a:ln>
            <a:extLst/>
          </p:spPr>
          <p:txBody>
            <a:bodyPr vert="eaVert"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effectLst/>
                <a:latin typeface="Arial" pitchFamily="34" charset="0"/>
                <a:ea typeface="宋体" pitchFamily="2" charset="-122"/>
                <a:cs typeface="宋体" pitchFamily="2" charset="-122"/>
              </a:endParaRPr>
            </a:p>
          </p:txBody>
        </p:sp>
        <p:sp>
          <p:nvSpPr>
            <p:cNvPr id="38927" name="同心圆 58"/>
            <p:cNvSpPr>
              <a:spLocks noChangeArrowheads="1"/>
            </p:cNvSpPr>
            <p:nvPr/>
          </p:nvSpPr>
          <p:spPr bwMode="auto">
            <a:xfrm>
              <a:off x="1177925" y="1889125"/>
              <a:ext cx="965200" cy="966788"/>
            </a:xfrm>
            <a:custGeom>
              <a:avLst/>
              <a:gdLst>
                <a:gd name="T0" fmla="*/ 482600 w 21600"/>
                <a:gd name="T1" fmla="*/ 0 h 21600"/>
                <a:gd name="T2" fmla="*/ 141339 w 21600"/>
                <a:gd name="T3" fmla="*/ 141572 h 21600"/>
                <a:gd name="T4" fmla="*/ 0 w 21600"/>
                <a:gd name="T5" fmla="*/ 483394 h 21600"/>
                <a:gd name="T6" fmla="*/ 141339 w 21600"/>
                <a:gd name="T7" fmla="*/ 825216 h 21600"/>
                <a:gd name="T8" fmla="*/ 482600 w 21600"/>
                <a:gd name="T9" fmla="*/ 966788 h 21600"/>
                <a:gd name="T10" fmla="*/ 823861 w 21600"/>
                <a:gd name="T11" fmla="*/ 825216 h 21600"/>
                <a:gd name="T12" fmla="*/ 965200 w 21600"/>
                <a:gd name="T13" fmla="*/ 483394 h 21600"/>
                <a:gd name="T14" fmla="*/ 823861 w 21600"/>
                <a:gd name="T15" fmla="*/ 1415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341" y="10800"/>
                  </a:moveTo>
                  <a:cubicBezTo>
                    <a:pt x="1341" y="16024"/>
                    <a:pt x="5576" y="20259"/>
                    <a:pt x="10800" y="20259"/>
                  </a:cubicBezTo>
                  <a:cubicBezTo>
                    <a:pt x="16024" y="20259"/>
                    <a:pt x="20259" y="16024"/>
                    <a:pt x="20259" y="10800"/>
                  </a:cubicBezTo>
                  <a:cubicBezTo>
                    <a:pt x="20259" y="5576"/>
                    <a:pt x="16024" y="1341"/>
                    <a:pt x="10800" y="1341"/>
                  </a:cubicBezTo>
                  <a:cubicBezTo>
                    <a:pt x="5576" y="1341"/>
                    <a:pt x="1341" y="5576"/>
                    <a:pt x="1341" y="10800"/>
                  </a:cubicBezTo>
                  <a:close/>
                </a:path>
              </a:pathLst>
            </a:custGeom>
            <a:grpFill/>
            <a:ln w="25400">
              <a:noFill/>
              <a:bevel/>
              <a:headEnd/>
              <a:tailEnd/>
            </a:ln>
            <a:ex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effectLst/>
                <a:latin typeface="Arial" pitchFamily="34" charset="0"/>
                <a:ea typeface="宋体" pitchFamily="2" charset="-122"/>
                <a:cs typeface="宋体" pitchFamily="2" charset="-122"/>
              </a:endParaRPr>
            </a:p>
          </p:txBody>
        </p:sp>
      </p:grpSp>
      <p:grpSp>
        <p:nvGrpSpPr>
          <p:cNvPr id="38958" name="组合 38957"/>
          <p:cNvGrpSpPr/>
          <p:nvPr/>
        </p:nvGrpSpPr>
        <p:grpSpPr>
          <a:xfrm>
            <a:off x="7828041" y="3427300"/>
            <a:ext cx="798042" cy="534106"/>
            <a:chOff x="7828041" y="3427300"/>
            <a:chExt cx="798042" cy="534106"/>
          </a:xfrm>
          <a:solidFill>
            <a:schemeClr val="accent1">
              <a:lumMod val="75000"/>
            </a:schemeClr>
          </a:solidFill>
        </p:grpSpPr>
        <p:sp>
          <p:nvSpPr>
            <p:cNvPr id="38931" name="圆角矩形 2"/>
            <p:cNvSpPr>
              <a:spLocks noChangeArrowheads="1"/>
            </p:cNvSpPr>
            <p:nvPr/>
          </p:nvSpPr>
          <p:spPr bwMode="auto">
            <a:xfrm>
              <a:off x="7828041" y="3427300"/>
              <a:ext cx="733711" cy="534106"/>
            </a:xfrm>
            <a:prstGeom prst="roundRect">
              <a:avLst>
                <a:gd name="adj" fmla="val 10264"/>
              </a:avLst>
            </a:prstGeom>
            <a:solidFill>
              <a:schemeClr val="bg2">
                <a:lumMod val="25000"/>
              </a:schemeClr>
            </a:solidFill>
            <a:ln>
              <a:solidFill>
                <a:schemeClr val="accent1">
                  <a:lumMod val="75000"/>
                </a:schemeClr>
              </a:solidFill>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effectLst/>
                <a:latin typeface="Arial" pitchFamily="34" charset="0"/>
                <a:ea typeface="宋体" pitchFamily="2" charset="-122"/>
                <a:cs typeface="宋体" pitchFamily="2" charset="-122"/>
              </a:endParaRPr>
            </a:p>
          </p:txBody>
        </p:sp>
        <p:sp>
          <p:nvSpPr>
            <p:cNvPr id="38932" name="圆角矩形 3"/>
            <p:cNvSpPr>
              <a:spLocks noChangeArrowheads="1"/>
            </p:cNvSpPr>
            <p:nvPr/>
          </p:nvSpPr>
          <p:spPr bwMode="auto">
            <a:xfrm rot="5400000">
              <a:off x="7997260" y="3396533"/>
              <a:ext cx="395271" cy="595640"/>
            </a:xfrm>
            <a:prstGeom prst="roundRect">
              <a:avLst>
                <a:gd name="adj" fmla="val 10375"/>
              </a:avLst>
            </a:prstGeom>
            <a:solidFill>
              <a:schemeClr val="bg1"/>
            </a:solidFill>
            <a:ln w="25400">
              <a:noFill/>
              <a:bevel/>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effectLst/>
                <a:latin typeface="Arial" pitchFamily="34" charset="0"/>
                <a:ea typeface="宋体" pitchFamily="2" charset="-122"/>
                <a:cs typeface="宋体" pitchFamily="2" charset="-122"/>
              </a:endParaRPr>
            </a:p>
          </p:txBody>
        </p:sp>
        <p:sp>
          <p:nvSpPr>
            <p:cNvPr id="38933" name="圆角矩形 4"/>
            <p:cNvSpPr>
              <a:spLocks noChangeArrowheads="1"/>
            </p:cNvSpPr>
            <p:nvPr/>
          </p:nvSpPr>
          <p:spPr bwMode="auto">
            <a:xfrm rot="5400000">
              <a:off x="8433444" y="3649405"/>
              <a:ext cx="286430" cy="98849"/>
            </a:xfrm>
            <a:prstGeom prst="roundRect">
              <a:avLst>
                <a:gd name="adj" fmla="val 16667"/>
              </a:avLst>
            </a:prstGeom>
            <a:solidFill>
              <a:schemeClr val="bg2">
                <a:lumMod val="25000"/>
              </a:schemeClr>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effectLst/>
                <a:latin typeface="Arial" pitchFamily="34" charset="0"/>
                <a:ea typeface="宋体" pitchFamily="2" charset="-122"/>
                <a:cs typeface="宋体" pitchFamily="2" charset="-122"/>
              </a:endParaRPr>
            </a:p>
          </p:txBody>
        </p:sp>
      </p:grpSp>
      <p:grpSp>
        <p:nvGrpSpPr>
          <p:cNvPr id="46" name="组合 45"/>
          <p:cNvGrpSpPr/>
          <p:nvPr/>
        </p:nvGrpSpPr>
        <p:grpSpPr>
          <a:xfrm>
            <a:off x="-1" y="199301"/>
            <a:ext cx="12192000" cy="562467"/>
            <a:chOff x="-1" y="199301"/>
            <a:chExt cx="12192000" cy="562467"/>
          </a:xfrm>
        </p:grpSpPr>
        <p:sp>
          <p:nvSpPr>
            <p:cNvPr id="53" name="矩形 40"/>
            <p:cNvSpPr>
              <a:spLocks noChangeArrowheads="1"/>
            </p:cNvSpPr>
            <p:nvPr/>
          </p:nvSpPr>
          <p:spPr bwMode="auto">
            <a:xfrm>
              <a:off x="1899138" y="199301"/>
              <a:ext cx="10292861" cy="562467"/>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a:endParaRPr lang="zh-CN" altLang="zh-CN">
                <a:solidFill>
                  <a:srgbClr val="FFFFFF"/>
                </a:solidFill>
                <a:latin typeface="宋体" pitchFamily="2" charset="-122"/>
                <a:sym typeface="宋体" pitchFamily="2" charset="-122"/>
              </a:endParaRPr>
            </a:p>
          </p:txBody>
        </p:sp>
        <p:sp>
          <p:nvSpPr>
            <p:cNvPr id="54" name="直接连接符 41"/>
            <p:cNvSpPr>
              <a:spLocks noChangeShapeType="1"/>
            </p:cNvSpPr>
            <p:nvPr/>
          </p:nvSpPr>
          <p:spPr bwMode="auto">
            <a:xfrm flipH="1">
              <a:off x="1164041" y="199301"/>
              <a:ext cx="223" cy="562467"/>
            </a:xfrm>
            <a:prstGeom prst="line">
              <a:avLst/>
            </a:prstGeom>
            <a:ln>
              <a:headEnd/>
              <a:tailEnd/>
            </a:ln>
            <a:extLst/>
          </p:spPr>
          <p:style>
            <a:lnRef idx="2">
              <a:schemeClr val="dk1"/>
            </a:lnRef>
            <a:fillRef idx="1">
              <a:schemeClr val="lt1"/>
            </a:fillRef>
            <a:effectRef idx="0">
              <a:schemeClr val="dk1"/>
            </a:effectRef>
            <a:fontRef idx="minor">
              <a:schemeClr val="dk1"/>
            </a:fontRef>
          </p:style>
          <p:txBody>
            <a:bodyPr/>
            <a:lstStyle/>
            <a:p>
              <a:endParaRPr lang="zh-CN" altLang="en-US"/>
            </a:p>
          </p:txBody>
        </p:sp>
        <p:sp>
          <p:nvSpPr>
            <p:cNvPr id="64" name="矩形 36"/>
            <p:cNvSpPr>
              <a:spLocks noChangeArrowheads="1"/>
            </p:cNvSpPr>
            <p:nvPr/>
          </p:nvSpPr>
          <p:spPr bwMode="auto">
            <a:xfrm>
              <a:off x="-1" y="199301"/>
              <a:ext cx="1098266" cy="562467"/>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a:endParaRPr lang="zh-CN" altLang="zh-CN">
                <a:solidFill>
                  <a:srgbClr val="FFFFFF"/>
                </a:solidFill>
                <a:latin typeface="宋体" pitchFamily="2" charset="-122"/>
                <a:sym typeface="宋体" pitchFamily="2" charset="-122"/>
              </a:endParaRPr>
            </a:p>
          </p:txBody>
        </p:sp>
        <p:sp>
          <p:nvSpPr>
            <p:cNvPr id="65" name="直接连接符 37"/>
            <p:cNvSpPr>
              <a:spLocks noChangeShapeType="1"/>
            </p:cNvSpPr>
            <p:nvPr/>
          </p:nvSpPr>
          <p:spPr bwMode="auto">
            <a:xfrm>
              <a:off x="1241697" y="199301"/>
              <a:ext cx="3" cy="562467"/>
            </a:xfrm>
            <a:prstGeom prst="line">
              <a:avLst/>
            </a:prstGeom>
            <a:ln>
              <a:headEnd/>
              <a:tailEnd/>
            </a:ln>
            <a:extLst/>
          </p:spPr>
          <p:style>
            <a:lnRef idx="2">
              <a:schemeClr val="dk1"/>
            </a:lnRef>
            <a:fillRef idx="1">
              <a:schemeClr val="lt1"/>
            </a:fillRef>
            <a:effectRef idx="0">
              <a:schemeClr val="dk1"/>
            </a:effectRef>
            <a:fontRef idx="minor">
              <a:schemeClr val="dk1"/>
            </a:fontRef>
          </p:style>
          <p:txBody>
            <a:bodyPr/>
            <a:lstStyle/>
            <a:p>
              <a:endParaRPr lang="zh-CN" altLang="en-US"/>
            </a:p>
          </p:txBody>
        </p:sp>
      </p:grpSp>
      <p:sp>
        <p:nvSpPr>
          <p:cNvPr id="66" name="矩形 3"/>
          <p:cNvSpPr>
            <a:spLocks noChangeArrowheads="1"/>
          </p:cNvSpPr>
          <p:nvPr/>
        </p:nvSpPr>
        <p:spPr bwMode="auto">
          <a:xfrm>
            <a:off x="6905454" y="188730"/>
            <a:ext cx="4355661" cy="5847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headEnd/>
                <a:tailEnd/>
              </a14:hiddenLine>
            </a:ext>
          </a:extLst>
        </p:spPr>
        <p:txBody>
          <a:bodyPr wrap="none" lIns="91431" tIns="45716" rIns="91431" bIns="45716">
            <a:spAutoFit/>
          </a:bodyPr>
          <a:lstStyle/>
          <a:p>
            <a:r>
              <a:rPr lang="zh-CN" altLang="en-US" sz="3200" b="1" dirty="0" smtClean="0">
                <a:latin typeface="微软雅黑" pitchFamily="34" charset="-122"/>
                <a:ea typeface="微软雅黑" pitchFamily="34" charset="-122"/>
                <a:sym typeface="Arial" pitchFamily="34" charset="0"/>
              </a:rPr>
              <a:t>规划目标</a:t>
            </a:r>
            <a:r>
              <a:rPr lang="en-US" altLang="zh-CN" sz="3200" b="1" dirty="0" smtClean="0">
                <a:latin typeface="微软雅黑" pitchFamily="34" charset="-122"/>
                <a:ea typeface="微软雅黑" pitchFamily="34" charset="-122"/>
                <a:sym typeface="Arial" pitchFamily="34" charset="0"/>
              </a:rPr>
              <a:t>——</a:t>
            </a:r>
            <a:r>
              <a:rPr lang="zh-CN" altLang="en-US" sz="3200" b="1" dirty="0" smtClean="0">
                <a:latin typeface="微软雅黑" pitchFamily="34" charset="-122"/>
                <a:ea typeface="微软雅黑" pitchFamily="34" charset="-122"/>
                <a:sym typeface="Arial" pitchFamily="34" charset="0"/>
              </a:rPr>
              <a:t>个人优势</a:t>
            </a:r>
            <a:endParaRPr lang="zh-CN" altLang="en-US" sz="3200" b="1" dirty="0">
              <a:latin typeface="微软雅黑" pitchFamily="34" charset="-122"/>
              <a:ea typeface="微软雅黑" pitchFamily="34" charset="-122"/>
              <a:sym typeface="Arial" pitchFamily="34" charset="0"/>
            </a:endParaRPr>
          </a:p>
        </p:txBody>
      </p:sp>
      <p:sp>
        <p:nvSpPr>
          <p:cNvPr id="67" name="矩形 66"/>
          <p:cNvSpPr/>
          <p:nvPr/>
        </p:nvSpPr>
        <p:spPr>
          <a:xfrm>
            <a:off x="131157" y="236519"/>
            <a:ext cx="888384" cy="477054"/>
          </a:xfrm>
          <a:prstGeom prst="rect">
            <a:avLst/>
          </a:prstGeom>
        </p:spPr>
        <p:txBody>
          <a:bodyPr wrap="none">
            <a:spAutoFit/>
          </a:bodyPr>
          <a:lstStyle/>
          <a:p>
            <a:pPr algn="ctr"/>
            <a:r>
              <a:rPr lang="en-US" altLang="zh-CN" sz="25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icrosoft Yi Baiti" pitchFamily="66" charset="0"/>
                <a:ea typeface="Microsoft Yi Baiti" pitchFamily="66" charset="0"/>
              </a:rPr>
              <a:t>LOGO</a:t>
            </a:r>
            <a:endParaRPr lang="en-US" altLang="zh-CN" sz="25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icrosoft Yi Baiti" pitchFamily="66" charset="0"/>
              <a:ea typeface="Microsoft Yi Baiti" pitchFamily="66" charset="0"/>
            </a:endParaRPr>
          </a:p>
        </p:txBody>
      </p:sp>
    </p:spTree>
  </p:cSld>
  <p:clrMapOvr>
    <a:masterClrMapping/>
  </p:clrMapOvr>
  <mc:AlternateContent xmlns:mc="http://schemas.openxmlformats.org/markup-compatibility/2006">
    <mc:Choice xmlns:p14="http://schemas.microsoft.com/office/powerpoint/2010/main" xmlns="" Requires="p14">
      <p:transition p14:dur="10" advClick="0" advTm="0">
        <p:fade/>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barn(inVertical)">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barn(inVertical)">
                                      <p:cBhvr>
                                        <p:cTn id="12" dur="500"/>
                                        <p:tgtEl>
                                          <p:spTgt spid="67"/>
                                        </p:tgtEl>
                                      </p:cBhvr>
                                    </p:animEffect>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38"/>
                                        </p:tgtEl>
                                        <p:attrNameLst>
                                          <p:attrName>style.visibility</p:attrName>
                                        </p:attrNameLst>
                                      </p:cBhvr>
                                      <p:to>
                                        <p:strVal val="visible"/>
                                      </p:to>
                                    </p:set>
                                    <p:anim calcmode="lin" valueType="num">
                                      <p:cBhvr>
                                        <p:cTn id="16" dur="500" fill="hold"/>
                                        <p:tgtEl>
                                          <p:spTgt spid="38"/>
                                        </p:tgtEl>
                                        <p:attrNameLst>
                                          <p:attrName>ppt_w</p:attrName>
                                        </p:attrNameLst>
                                      </p:cBhvr>
                                      <p:tavLst>
                                        <p:tav tm="0">
                                          <p:val>
                                            <p:fltVal val="0"/>
                                          </p:val>
                                        </p:tav>
                                        <p:tav tm="100000">
                                          <p:val>
                                            <p:strVal val="#ppt_w"/>
                                          </p:val>
                                        </p:tav>
                                      </p:tavLst>
                                    </p:anim>
                                    <p:anim calcmode="lin" valueType="num">
                                      <p:cBhvr>
                                        <p:cTn id="17" dur="500" fill="hold"/>
                                        <p:tgtEl>
                                          <p:spTgt spid="38"/>
                                        </p:tgtEl>
                                        <p:attrNameLst>
                                          <p:attrName>ppt_h</p:attrName>
                                        </p:attrNameLst>
                                      </p:cBhvr>
                                      <p:tavLst>
                                        <p:tav tm="0">
                                          <p:val>
                                            <p:fltVal val="0"/>
                                          </p:val>
                                        </p:tav>
                                        <p:tav tm="100000">
                                          <p:val>
                                            <p:strVal val="#ppt_h"/>
                                          </p:val>
                                        </p:tav>
                                      </p:tavLst>
                                    </p:anim>
                                    <p:animEffect transition="in" filter="fade">
                                      <p:cBhvr>
                                        <p:cTn id="18" dur="500"/>
                                        <p:tgtEl>
                                          <p:spTgt spid="38"/>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 calcmode="lin" valueType="num">
                                      <p:cBhvr>
                                        <p:cTn id="21" dur="500" fill="hold"/>
                                        <p:tgtEl>
                                          <p:spTgt spid="39"/>
                                        </p:tgtEl>
                                        <p:attrNameLst>
                                          <p:attrName>ppt_w</p:attrName>
                                        </p:attrNameLst>
                                      </p:cBhvr>
                                      <p:tavLst>
                                        <p:tav tm="0">
                                          <p:val>
                                            <p:fltVal val="0"/>
                                          </p:val>
                                        </p:tav>
                                        <p:tav tm="100000">
                                          <p:val>
                                            <p:strVal val="#ppt_w"/>
                                          </p:val>
                                        </p:tav>
                                      </p:tavLst>
                                    </p:anim>
                                    <p:anim calcmode="lin" valueType="num">
                                      <p:cBhvr>
                                        <p:cTn id="22" dur="500" fill="hold"/>
                                        <p:tgtEl>
                                          <p:spTgt spid="39"/>
                                        </p:tgtEl>
                                        <p:attrNameLst>
                                          <p:attrName>ppt_h</p:attrName>
                                        </p:attrNameLst>
                                      </p:cBhvr>
                                      <p:tavLst>
                                        <p:tav tm="0">
                                          <p:val>
                                            <p:fltVal val="0"/>
                                          </p:val>
                                        </p:tav>
                                        <p:tav tm="100000">
                                          <p:val>
                                            <p:strVal val="#ppt_h"/>
                                          </p:val>
                                        </p:tav>
                                      </p:tavLst>
                                    </p:anim>
                                    <p:animEffect transition="in" filter="fade">
                                      <p:cBhvr>
                                        <p:cTn id="23" dur="500"/>
                                        <p:tgtEl>
                                          <p:spTgt spid="39"/>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40"/>
                                        </p:tgtEl>
                                        <p:attrNameLst>
                                          <p:attrName>style.visibility</p:attrName>
                                        </p:attrNameLst>
                                      </p:cBhvr>
                                      <p:to>
                                        <p:strVal val="visible"/>
                                      </p:to>
                                    </p:set>
                                    <p:anim calcmode="lin" valueType="num">
                                      <p:cBhvr>
                                        <p:cTn id="26" dur="500" fill="hold"/>
                                        <p:tgtEl>
                                          <p:spTgt spid="40"/>
                                        </p:tgtEl>
                                        <p:attrNameLst>
                                          <p:attrName>ppt_w</p:attrName>
                                        </p:attrNameLst>
                                      </p:cBhvr>
                                      <p:tavLst>
                                        <p:tav tm="0">
                                          <p:val>
                                            <p:fltVal val="0"/>
                                          </p:val>
                                        </p:tav>
                                        <p:tav tm="100000">
                                          <p:val>
                                            <p:strVal val="#ppt_w"/>
                                          </p:val>
                                        </p:tav>
                                      </p:tavLst>
                                    </p:anim>
                                    <p:anim calcmode="lin" valueType="num">
                                      <p:cBhvr>
                                        <p:cTn id="27" dur="500" fill="hold"/>
                                        <p:tgtEl>
                                          <p:spTgt spid="40"/>
                                        </p:tgtEl>
                                        <p:attrNameLst>
                                          <p:attrName>ppt_h</p:attrName>
                                        </p:attrNameLst>
                                      </p:cBhvr>
                                      <p:tavLst>
                                        <p:tav tm="0">
                                          <p:val>
                                            <p:fltVal val="0"/>
                                          </p:val>
                                        </p:tav>
                                        <p:tav tm="100000">
                                          <p:val>
                                            <p:strVal val="#ppt_h"/>
                                          </p:val>
                                        </p:tav>
                                      </p:tavLst>
                                    </p:anim>
                                    <p:animEffect transition="in" filter="fade">
                                      <p:cBhvr>
                                        <p:cTn id="28" dur="500"/>
                                        <p:tgtEl>
                                          <p:spTgt spid="40"/>
                                        </p:tgtEl>
                                      </p:cBhvr>
                                    </p:animEffect>
                                  </p:childTnLst>
                                </p:cTn>
                              </p:par>
                            </p:childTnLst>
                          </p:cTn>
                        </p:par>
                        <p:par>
                          <p:cTn id="29" fill="hold">
                            <p:stCondLst>
                              <p:cond delay="1000"/>
                            </p:stCondLst>
                            <p:childTnLst>
                              <p:par>
                                <p:cTn id="30" presetID="22" presetClass="entr" presetSubtype="4" fill="hold" grpId="0" nodeType="after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wipe(down)">
                                      <p:cBhvr>
                                        <p:cTn id="32" dur="500"/>
                                        <p:tgtEl>
                                          <p:spTgt spid="41"/>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38917"/>
                                        </p:tgtEl>
                                        <p:attrNameLst>
                                          <p:attrName>style.visibility</p:attrName>
                                        </p:attrNameLst>
                                      </p:cBhvr>
                                      <p:to>
                                        <p:strVal val="visible"/>
                                      </p:to>
                                    </p:set>
                                    <p:animEffect transition="in" filter="wipe(down)">
                                      <p:cBhvr>
                                        <p:cTn id="35" dur="500"/>
                                        <p:tgtEl>
                                          <p:spTgt spid="38917"/>
                                        </p:tgtEl>
                                      </p:cBhvr>
                                    </p:animEffect>
                                  </p:childTnLst>
                                </p:cTn>
                              </p:par>
                            </p:childTnLst>
                          </p:cTn>
                        </p:par>
                        <p:par>
                          <p:cTn id="36" fill="hold">
                            <p:stCondLst>
                              <p:cond delay="1500"/>
                            </p:stCondLst>
                            <p:childTnLst>
                              <p:par>
                                <p:cTn id="37" presetID="22" presetClass="entr" presetSubtype="8" fill="hold" grpId="0" nodeType="after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wipe(left)">
                                      <p:cBhvr>
                                        <p:cTn id="39" dur="500"/>
                                        <p:tgtEl>
                                          <p:spTgt spid="55"/>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38913"/>
                                        </p:tgtEl>
                                        <p:attrNameLst>
                                          <p:attrName>style.visibility</p:attrName>
                                        </p:attrNameLst>
                                      </p:cBhvr>
                                      <p:to>
                                        <p:strVal val="visible"/>
                                      </p:to>
                                    </p:set>
                                    <p:animEffect transition="in" filter="wipe(left)">
                                      <p:cBhvr>
                                        <p:cTn id="42" dur="500"/>
                                        <p:tgtEl>
                                          <p:spTgt spid="38913"/>
                                        </p:tgtEl>
                                      </p:cBhvr>
                                    </p:animEffect>
                                  </p:childTnLst>
                                </p:cTn>
                              </p:par>
                            </p:childTnLst>
                          </p:cTn>
                        </p:par>
                        <p:par>
                          <p:cTn id="43" fill="hold">
                            <p:stCondLst>
                              <p:cond delay="2000"/>
                            </p:stCondLst>
                            <p:childTnLst>
                              <p:par>
                                <p:cTn id="44" presetID="22" presetClass="entr" presetSubtype="1" fill="hold" grpId="0" nodeType="after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wipe(up)">
                                      <p:cBhvr>
                                        <p:cTn id="46" dur="500"/>
                                        <p:tgtEl>
                                          <p:spTgt spid="42"/>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38912"/>
                                        </p:tgtEl>
                                        <p:attrNameLst>
                                          <p:attrName>style.visibility</p:attrName>
                                        </p:attrNameLst>
                                      </p:cBhvr>
                                      <p:to>
                                        <p:strVal val="visible"/>
                                      </p:to>
                                    </p:set>
                                    <p:animEffect transition="in" filter="wipe(up)">
                                      <p:cBhvr>
                                        <p:cTn id="49" dur="500"/>
                                        <p:tgtEl>
                                          <p:spTgt spid="38912"/>
                                        </p:tgtEl>
                                      </p:cBhvr>
                                    </p:animEffect>
                                  </p:childTnLst>
                                </p:cTn>
                              </p:par>
                            </p:childTnLst>
                          </p:cTn>
                        </p:par>
                        <p:par>
                          <p:cTn id="50" fill="hold">
                            <p:stCondLst>
                              <p:cond delay="2500"/>
                            </p:stCondLst>
                            <p:childTnLst>
                              <p:par>
                                <p:cTn id="51" presetID="22" presetClass="entr" presetSubtype="2" fill="hold" grpId="0" nodeType="after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wipe(right)">
                                      <p:cBhvr>
                                        <p:cTn id="53" dur="500"/>
                                        <p:tgtEl>
                                          <p:spTgt spid="43"/>
                                        </p:tgtEl>
                                      </p:cBhvr>
                                    </p:animEffect>
                                  </p:childTnLst>
                                </p:cTn>
                              </p:par>
                              <p:par>
                                <p:cTn id="54" presetID="22" presetClass="entr" presetSubtype="2" fill="hold" grpId="0" nodeType="withEffect">
                                  <p:stCondLst>
                                    <p:cond delay="0"/>
                                  </p:stCondLst>
                                  <p:childTnLst>
                                    <p:set>
                                      <p:cBhvr>
                                        <p:cTn id="55" dur="1" fill="hold">
                                          <p:stCondLst>
                                            <p:cond delay="0"/>
                                          </p:stCondLst>
                                        </p:cTn>
                                        <p:tgtEl>
                                          <p:spTgt spid="38914"/>
                                        </p:tgtEl>
                                        <p:attrNameLst>
                                          <p:attrName>style.visibility</p:attrName>
                                        </p:attrNameLst>
                                      </p:cBhvr>
                                      <p:to>
                                        <p:strVal val="visible"/>
                                      </p:to>
                                    </p:set>
                                    <p:animEffect transition="in" filter="wipe(right)">
                                      <p:cBhvr>
                                        <p:cTn id="56" dur="500"/>
                                        <p:tgtEl>
                                          <p:spTgt spid="38914"/>
                                        </p:tgtEl>
                                      </p:cBhvr>
                                    </p:animEffect>
                                  </p:childTnLst>
                                </p:cTn>
                              </p:par>
                            </p:childTnLst>
                          </p:cTn>
                        </p:par>
                        <p:par>
                          <p:cTn id="57" fill="hold">
                            <p:stCondLst>
                              <p:cond delay="3000"/>
                            </p:stCondLst>
                            <p:childTnLst>
                              <p:par>
                                <p:cTn id="58" presetID="10" presetClass="entr" presetSubtype="0" fill="hold" grpId="0" nodeType="afterEffect">
                                  <p:stCondLst>
                                    <p:cond delay="0"/>
                                  </p:stCondLst>
                                  <p:childTnLst>
                                    <p:set>
                                      <p:cBhvr>
                                        <p:cTn id="59" dur="1" fill="hold">
                                          <p:stCondLst>
                                            <p:cond delay="0"/>
                                          </p:stCondLst>
                                        </p:cTn>
                                        <p:tgtEl>
                                          <p:spTgt spid="56"/>
                                        </p:tgtEl>
                                        <p:attrNameLst>
                                          <p:attrName>style.visibility</p:attrName>
                                        </p:attrNameLst>
                                      </p:cBhvr>
                                      <p:to>
                                        <p:strVal val="visible"/>
                                      </p:to>
                                    </p:set>
                                    <p:animEffect transition="in" filter="fade">
                                      <p:cBhvr>
                                        <p:cTn id="60" dur="500"/>
                                        <p:tgtEl>
                                          <p:spTgt spid="5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7"/>
                                        </p:tgtEl>
                                        <p:attrNameLst>
                                          <p:attrName>style.visibility</p:attrName>
                                        </p:attrNameLst>
                                      </p:cBhvr>
                                      <p:to>
                                        <p:strVal val="visible"/>
                                      </p:to>
                                    </p:set>
                                    <p:animEffect transition="in" filter="fade">
                                      <p:cBhvr>
                                        <p:cTn id="63" dur="500"/>
                                        <p:tgtEl>
                                          <p:spTgt spid="57"/>
                                        </p:tgtEl>
                                      </p:cBhvr>
                                    </p:animEffect>
                                  </p:childTnLst>
                                </p:cTn>
                              </p:par>
                              <p:par>
                                <p:cTn id="64" presetID="10" presetClass="entr" presetSubtype="0" fill="hold" nodeType="withEffect">
                                  <p:stCondLst>
                                    <p:cond delay="0"/>
                                  </p:stCondLst>
                                  <p:childTnLst>
                                    <p:set>
                                      <p:cBhvr>
                                        <p:cTn id="65" dur="1" fill="hold">
                                          <p:stCondLst>
                                            <p:cond delay="0"/>
                                          </p:stCondLst>
                                        </p:cTn>
                                        <p:tgtEl>
                                          <p:spTgt spid="38934"/>
                                        </p:tgtEl>
                                        <p:attrNameLst>
                                          <p:attrName>style.visibility</p:attrName>
                                        </p:attrNameLst>
                                      </p:cBhvr>
                                      <p:to>
                                        <p:strVal val="visible"/>
                                      </p:to>
                                    </p:set>
                                    <p:animEffect transition="in" filter="fade">
                                      <p:cBhvr>
                                        <p:cTn id="66" dur="500"/>
                                        <p:tgtEl>
                                          <p:spTgt spid="38934"/>
                                        </p:tgtEl>
                                      </p:cBhvr>
                                    </p:animEffect>
                                  </p:childTnLst>
                                </p:cTn>
                              </p:par>
                            </p:childTnLst>
                          </p:cTn>
                        </p:par>
                        <p:par>
                          <p:cTn id="67" fill="hold">
                            <p:stCondLst>
                              <p:cond delay="3500"/>
                            </p:stCondLst>
                            <p:childTnLst>
                              <p:par>
                                <p:cTn id="68" presetID="10" presetClass="entr" presetSubtype="0" fill="hold" grpId="0" nodeType="afterEffect">
                                  <p:stCondLst>
                                    <p:cond delay="0"/>
                                  </p:stCondLst>
                                  <p:childTnLst>
                                    <p:set>
                                      <p:cBhvr>
                                        <p:cTn id="69" dur="1" fill="hold">
                                          <p:stCondLst>
                                            <p:cond delay="0"/>
                                          </p:stCondLst>
                                        </p:cTn>
                                        <p:tgtEl>
                                          <p:spTgt spid="58"/>
                                        </p:tgtEl>
                                        <p:attrNameLst>
                                          <p:attrName>style.visibility</p:attrName>
                                        </p:attrNameLst>
                                      </p:cBhvr>
                                      <p:to>
                                        <p:strVal val="visible"/>
                                      </p:to>
                                    </p:set>
                                    <p:animEffect transition="in" filter="fade">
                                      <p:cBhvr>
                                        <p:cTn id="70" dur="500"/>
                                        <p:tgtEl>
                                          <p:spTgt spid="58"/>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fade">
                                      <p:cBhvr>
                                        <p:cTn id="73" dur="500"/>
                                        <p:tgtEl>
                                          <p:spTgt spid="59"/>
                                        </p:tgtEl>
                                      </p:cBhvr>
                                    </p:animEffect>
                                  </p:childTnLst>
                                </p:cTn>
                              </p:par>
                              <p:par>
                                <p:cTn id="74" presetID="10" presetClass="entr" presetSubtype="0" fill="hold" nodeType="withEffect">
                                  <p:stCondLst>
                                    <p:cond delay="0"/>
                                  </p:stCondLst>
                                  <p:childTnLst>
                                    <p:set>
                                      <p:cBhvr>
                                        <p:cTn id="75" dur="1" fill="hold">
                                          <p:stCondLst>
                                            <p:cond delay="0"/>
                                          </p:stCondLst>
                                        </p:cTn>
                                        <p:tgtEl>
                                          <p:spTgt spid="38958"/>
                                        </p:tgtEl>
                                        <p:attrNameLst>
                                          <p:attrName>style.visibility</p:attrName>
                                        </p:attrNameLst>
                                      </p:cBhvr>
                                      <p:to>
                                        <p:strVal val="visible"/>
                                      </p:to>
                                    </p:set>
                                    <p:animEffect transition="in" filter="fade">
                                      <p:cBhvr>
                                        <p:cTn id="76" dur="500"/>
                                        <p:tgtEl>
                                          <p:spTgt spid="38958"/>
                                        </p:tgtEl>
                                      </p:cBhvr>
                                    </p:animEffect>
                                  </p:childTnLst>
                                </p:cTn>
                              </p:par>
                            </p:childTnLst>
                          </p:cTn>
                        </p:par>
                        <p:par>
                          <p:cTn id="77" fill="hold">
                            <p:stCondLst>
                              <p:cond delay="4000"/>
                            </p:stCondLst>
                            <p:childTnLst>
                              <p:par>
                                <p:cTn id="78" presetID="10" presetClass="entr" presetSubtype="0" fill="hold" nodeType="afterEffect">
                                  <p:stCondLst>
                                    <p:cond delay="0"/>
                                  </p:stCondLst>
                                  <p:childTnLst>
                                    <p:set>
                                      <p:cBhvr>
                                        <p:cTn id="79" dur="1" fill="hold">
                                          <p:stCondLst>
                                            <p:cond delay="0"/>
                                          </p:stCondLst>
                                        </p:cTn>
                                        <p:tgtEl>
                                          <p:spTgt spid="38919"/>
                                        </p:tgtEl>
                                        <p:attrNameLst>
                                          <p:attrName>style.visibility</p:attrName>
                                        </p:attrNameLst>
                                      </p:cBhvr>
                                      <p:to>
                                        <p:strVal val="visible"/>
                                      </p:to>
                                    </p:set>
                                    <p:animEffect transition="in" filter="fade">
                                      <p:cBhvr>
                                        <p:cTn id="80" dur="500"/>
                                        <p:tgtEl>
                                          <p:spTgt spid="3891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62"/>
                                        </p:tgtEl>
                                        <p:attrNameLst>
                                          <p:attrName>style.visibility</p:attrName>
                                        </p:attrNameLst>
                                      </p:cBhvr>
                                      <p:to>
                                        <p:strVal val="visible"/>
                                      </p:to>
                                    </p:set>
                                    <p:animEffect transition="in" filter="fade">
                                      <p:cBhvr>
                                        <p:cTn id="83" dur="500"/>
                                        <p:tgtEl>
                                          <p:spTgt spid="62"/>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63"/>
                                        </p:tgtEl>
                                        <p:attrNameLst>
                                          <p:attrName>style.visibility</p:attrName>
                                        </p:attrNameLst>
                                      </p:cBhvr>
                                      <p:to>
                                        <p:strVal val="visible"/>
                                      </p:to>
                                    </p:set>
                                    <p:animEffect transition="in" filter="fade">
                                      <p:cBhvr>
                                        <p:cTn id="86" dur="500"/>
                                        <p:tgtEl>
                                          <p:spTgt spid="63"/>
                                        </p:tgtEl>
                                      </p:cBhvr>
                                    </p:animEffect>
                                  </p:childTnLst>
                                </p:cTn>
                              </p:par>
                            </p:childTnLst>
                          </p:cTn>
                        </p:par>
                        <p:par>
                          <p:cTn id="87" fill="hold">
                            <p:stCondLst>
                              <p:cond delay="4500"/>
                            </p:stCondLst>
                            <p:childTnLst>
                              <p:par>
                                <p:cTn id="88" presetID="10" presetClass="entr" presetSubtype="0" fill="hold" grpId="0" nodeType="afterEffect">
                                  <p:stCondLst>
                                    <p:cond delay="0"/>
                                  </p:stCondLst>
                                  <p:childTnLst>
                                    <p:set>
                                      <p:cBhvr>
                                        <p:cTn id="89" dur="1" fill="hold">
                                          <p:stCondLst>
                                            <p:cond delay="0"/>
                                          </p:stCondLst>
                                        </p:cTn>
                                        <p:tgtEl>
                                          <p:spTgt spid="60"/>
                                        </p:tgtEl>
                                        <p:attrNameLst>
                                          <p:attrName>style.visibility</p:attrName>
                                        </p:attrNameLst>
                                      </p:cBhvr>
                                      <p:to>
                                        <p:strVal val="visible"/>
                                      </p:to>
                                    </p:set>
                                    <p:animEffect transition="in" filter="fade">
                                      <p:cBhvr>
                                        <p:cTn id="90" dur="500"/>
                                        <p:tgtEl>
                                          <p:spTgt spid="60"/>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61"/>
                                        </p:tgtEl>
                                        <p:attrNameLst>
                                          <p:attrName>style.visibility</p:attrName>
                                        </p:attrNameLst>
                                      </p:cBhvr>
                                      <p:to>
                                        <p:strVal val="visible"/>
                                      </p:to>
                                    </p:set>
                                    <p:animEffect transition="in" filter="fade">
                                      <p:cBhvr>
                                        <p:cTn id="93" dur="500"/>
                                        <p:tgtEl>
                                          <p:spTgt spid="61"/>
                                        </p:tgtEl>
                                      </p:cBhvr>
                                    </p:animEffect>
                                  </p:childTnLst>
                                </p:cTn>
                              </p:par>
                              <p:par>
                                <p:cTn id="94" presetID="10" presetClass="entr" presetSubtype="0" fill="hold" nodeType="withEffect">
                                  <p:stCondLst>
                                    <p:cond delay="0"/>
                                  </p:stCondLst>
                                  <p:childTnLst>
                                    <p:set>
                                      <p:cBhvr>
                                        <p:cTn id="95" dur="1" fill="hold">
                                          <p:stCondLst>
                                            <p:cond delay="0"/>
                                          </p:stCondLst>
                                        </p:cTn>
                                        <p:tgtEl>
                                          <p:spTgt spid="38935"/>
                                        </p:tgtEl>
                                        <p:attrNameLst>
                                          <p:attrName>style.visibility</p:attrName>
                                        </p:attrNameLst>
                                      </p:cBhvr>
                                      <p:to>
                                        <p:strVal val="visible"/>
                                      </p:to>
                                    </p:set>
                                    <p:animEffect transition="in" filter="fade">
                                      <p:cBhvr>
                                        <p:cTn id="96" dur="500"/>
                                        <p:tgtEl>
                                          <p:spTgt spid="38935"/>
                                        </p:tgtEl>
                                      </p:cBhvr>
                                    </p:animEffect>
                                  </p:childTnLst>
                                </p:cTn>
                              </p:par>
                              <p:par>
                                <p:cTn id="97" presetID="16" presetClass="entr" presetSubtype="21" fill="hold" grpId="0" nodeType="withEffect">
                                  <p:stCondLst>
                                    <p:cond delay="0"/>
                                  </p:stCondLst>
                                  <p:childTnLst>
                                    <p:set>
                                      <p:cBhvr>
                                        <p:cTn id="98" dur="1" fill="hold">
                                          <p:stCondLst>
                                            <p:cond delay="0"/>
                                          </p:stCondLst>
                                        </p:cTn>
                                        <p:tgtEl>
                                          <p:spTgt spid="66"/>
                                        </p:tgtEl>
                                        <p:attrNameLst>
                                          <p:attrName>style.visibility</p:attrName>
                                        </p:attrNameLst>
                                      </p:cBhvr>
                                      <p:to>
                                        <p:strVal val="visible"/>
                                      </p:to>
                                    </p:set>
                                    <p:animEffect transition="in" filter="barn(inVertical)">
                                      <p:cBhvr>
                                        <p:cTn id="99"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42" grpId="0" animBg="1"/>
      <p:bldP spid="43" grpId="0" animBg="1"/>
      <p:bldP spid="55" grpId="0" animBg="1"/>
      <p:bldP spid="56" grpId="0"/>
      <p:bldP spid="57" grpId="0"/>
      <p:bldP spid="58" grpId="0"/>
      <p:bldP spid="59" grpId="0"/>
      <p:bldP spid="60" grpId="0"/>
      <p:bldP spid="61" grpId="0"/>
      <p:bldP spid="62" grpId="0"/>
      <p:bldP spid="63" grpId="0"/>
      <p:bldP spid="38912" grpId="0"/>
      <p:bldP spid="38913" grpId="0"/>
      <p:bldP spid="38914" grpId="0"/>
      <p:bldP spid="38917" grpId="0"/>
      <p:bldP spid="66" grpId="0"/>
      <p:bldP spid="6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矩形 30"/>
          <p:cNvSpPr>
            <a:spLocks noChangeArrowheads="1"/>
          </p:cNvSpPr>
          <p:nvPr/>
        </p:nvSpPr>
        <p:spPr bwMode="auto">
          <a:xfrm>
            <a:off x="5458644" y="3918453"/>
            <a:ext cx="3003177" cy="602965"/>
          </a:xfrm>
          <a:prstGeom prst="rect">
            <a:avLst/>
          </a:prstGeom>
          <a:ln w="3175"/>
        </p:spPr>
        <p:style>
          <a:lnRef idx="2">
            <a:schemeClr val="accent4"/>
          </a:lnRef>
          <a:fillRef idx="1">
            <a:schemeClr val="lt1"/>
          </a:fillRef>
          <a:effectRef idx="0">
            <a:schemeClr val="accent4"/>
          </a:effectRef>
          <a:fontRef idx="minor">
            <a:schemeClr val="dk1"/>
          </a:fontRef>
        </p:style>
        <p:txBody>
          <a:bodyPr anchor="ctr"/>
          <a:lstStyle/>
          <a:p>
            <a:pPr algn="ctr"/>
            <a:endParaRPr lang="zh-CN" altLang="zh-CN" dirty="0">
              <a:solidFill>
                <a:schemeClr val="bg1"/>
              </a:solidFill>
              <a:effectLst>
                <a:outerShdw blurRad="38100" dist="38100" dir="2700000" algn="tl">
                  <a:srgbClr val="000000">
                    <a:alpha val="43137"/>
                  </a:srgbClr>
                </a:outerShdw>
              </a:effectLst>
              <a:latin typeface="+mn-ea"/>
              <a:ea typeface="+mn-ea"/>
              <a:sym typeface="宋体" pitchFamily="2" charset="-122"/>
            </a:endParaRPr>
          </a:p>
        </p:txBody>
      </p:sp>
      <p:sp>
        <p:nvSpPr>
          <p:cNvPr id="2065" name="矩形 30" hidden="1"/>
          <p:cNvSpPr>
            <a:spLocks noChangeArrowheads="1"/>
          </p:cNvSpPr>
          <p:nvPr>
            <p:custDataLst>
              <p:tags r:id="rId1"/>
            </p:custDataLst>
          </p:nvPr>
        </p:nvSpPr>
        <p:spPr bwMode="auto">
          <a:xfrm>
            <a:off x="3965" y="1795299"/>
            <a:ext cx="12192000" cy="2490373"/>
          </a:xfrm>
          <a:prstGeom prst="rect">
            <a:avLst/>
          </a:prstGeom>
          <a:ln>
            <a:solidFill>
              <a:srgbClr val="000000"/>
            </a:solidFill>
          </a:ln>
        </p:spPr>
        <p:style>
          <a:lnRef idx="2">
            <a:schemeClr val="dk1"/>
          </a:lnRef>
          <a:fillRef idx="1">
            <a:schemeClr val="lt1"/>
          </a:fillRef>
          <a:effectRef idx="0">
            <a:schemeClr val="dk1"/>
          </a:effectRef>
          <a:fontRef idx="minor">
            <a:schemeClr val="dk1"/>
          </a:fontRef>
        </p:style>
        <p:txBody>
          <a:bodyPr anchor="ctr"/>
          <a:lstStyle/>
          <a:p>
            <a:pPr algn="ctr"/>
            <a:endParaRPr lang="zh-CN" altLang="zh-CN" dirty="0">
              <a:solidFill>
                <a:srgbClr val="FFFFFF"/>
              </a:solidFill>
              <a:effectLst>
                <a:outerShdw blurRad="38100" dist="38100" dir="2700000" algn="tl">
                  <a:srgbClr val="000000">
                    <a:alpha val="43137"/>
                  </a:srgbClr>
                </a:outerShdw>
              </a:effectLst>
              <a:latin typeface="微软雅黑" pitchFamily="34" charset="-122"/>
              <a:ea typeface="微软雅黑" pitchFamily="34" charset="-122"/>
              <a:sym typeface="宋体" pitchFamily="2" charset="-122"/>
            </a:endParaRPr>
          </a:p>
        </p:txBody>
      </p:sp>
      <p:sp>
        <p:nvSpPr>
          <p:cNvPr id="3102" name="TextBox 37"/>
          <p:cNvSpPr>
            <a:spLocks noChangeArrowheads="1"/>
          </p:cNvSpPr>
          <p:nvPr/>
        </p:nvSpPr>
        <p:spPr bwMode="auto">
          <a:xfrm>
            <a:off x="5020905" y="3922305"/>
            <a:ext cx="3561678" cy="584773"/>
          </a:xfrm>
          <a:prstGeom prst="rect">
            <a:avLst/>
          </a:prstGeom>
          <a:noFill/>
          <a:ln w="9525">
            <a:noFill/>
            <a:bevel/>
            <a:headEnd/>
            <a:tailEnd/>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0000"/>
                </a:solidFill>
                <a:bevel/>
                <a:headEnd/>
                <a:tailEnd/>
              </a14:hiddenLine>
            </a:ext>
          </a:extLst>
        </p:spPr>
        <p:txBody>
          <a:bodyPr wrap="square" lIns="91436" tIns="45719" rIns="91436" bIns="45719">
            <a:spAutoFit/>
          </a:bodyPr>
          <a:lstStyle/>
          <a:p>
            <a:pPr algn="ctr"/>
            <a:r>
              <a:rPr lang="zh-CN" altLang="en-US" sz="3200" b="1" dirty="0" smtClean="0">
                <a:latin typeface="方正兰亭超细黑简体" pitchFamily="2" charset="-122"/>
                <a:ea typeface="方正兰亭超细黑简体" pitchFamily="2" charset="-122"/>
                <a:sym typeface="Arial" pitchFamily="34" charset="0"/>
              </a:rPr>
              <a:t>   </a:t>
            </a:r>
            <a:r>
              <a:rPr lang="zh-CN" altLang="en-US" sz="3200" b="1" dirty="0">
                <a:latin typeface="方正兰亭超细黑简体" pitchFamily="2" charset="-122"/>
                <a:ea typeface="方正兰亭超细黑简体" pitchFamily="2" charset="-122"/>
                <a:sym typeface="Arial" pitchFamily="34" charset="0"/>
              </a:rPr>
              <a:t>汇报</a:t>
            </a:r>
            <a:r>
              <a:rPr lang="zh-CN" altLang="en-US" sz="3200" b="1" dirty="0" smtClean="0">
                <a:latin typeface="方正兰亭超细黑简体" pitchFamily="2" charset="-122"/>
                <a:ea typeface="方正兰亭超细黑简体" pitchFamily="2" charset="-122"/>
                <a:sym typeface="Arial" pitchFamily="34" charset="0"/>
              </a:rPr>
              <a:t>人</a:t>
            </a:r>
            <a:r>
              <a:rPr lang="zh-CN" altLang="en-US" sz="3200" b="1" dirty="0" smtClean="0">
                <a:latin typeface="方正兰亭超细黑简体" pitchFamily="2" charset="-122"/>
                <a:ea typeface="方正兰亭超细黑简体" pitchFamily="2" charset="-122"/>
                <a:sym typeface="Arial" pitchFamily="34" charset="0"/>
              </a:rPr>
              <a:t>：亮亮</a:t>
            </a:r>
            <a:endParaRPr lang="zh-CN" altLang="en-US" sz="3200" b="1" dirty="0">
              <a:latin typeface="方正兰亭超细黑简体" pitchFamily="2" charset="-122"/>
              <a:ea typeface="方正兰亭超细黑简体" pitchFamily="2" charset="-122"/>
              <a:sym typeface="Arial" pitchFamily="34" charset="0"/>
            </a:endParaRPr>
          </a:p>
        </p:txBody>
      </p:sp>
      <p:grpSp>
        <p:nvGrpSpPr>
          <p:cNvPr id="7" name="组合 6"/>
          <p:cNvGrpSpPr/>
          <p:nvPr>
            <p:custDataLst>
              <p:tags r:id="rId2"/>
            </p:custDataLst>
          </p:nvPr>
        </p:nvGrpSpPr>
        <p:grpSpPr>
          <a:xfrm>
            <a:off x="4936508" y="4961790"/>
            <a:ext cx="4094348" cy="410349"/>
            <a:chOff x="4892964" y="4192832"/>
            <a:chExt cx="4094348" cy="410349"/>
          </a:xfrm>
        </p:grpSpPr>
        <p:sp>
          <p:nvSpPr>
            <p:cNvPr id="3101" name="椭圆 39"/>
            <p:cNvSpPr>
              <a:spLocks noChangeArrowheads="1"/>
            </p:cNvSpPr>
            <p:nvPr/>
          </p:nvSpPr>
          <p:spPr bwMode="auto">
            <a:xfrm>
              <a:off x="7655756" y="4192832"/>
              <a:ext cx="410349" cy="410349"/>
            </a:xfrm>
            <a:prstGeom prst="ellipse">
              <a:avLst/>
            </a:prstGeom>
            <a:noFill/>
            <a:ln w="28575">
              <a:solidFill>
                <a:schemeClr val="tx1">
                  <a:lumMod val="85000"/>
                  <a:lumOff val="15000"/>
                </a:schemeClr>
              </a:solidFill>
              <a:bevel/>
              <a:headEnd/>
              <a:tailEnd/>
            </a:ln>
            <a:extLst/>
          </p:spPr>
          <p:txBody>
            <a:bodyPr anchor="ctr"/>
            <a:lstStyle/>
            <a:p>
              <a:pPr algn="ctr"/>
              <a:endParaRPr lang="zh-CN" altLang="zh-CN" sz="1400">
                <a:solidFill>
                  <a:schemeClr val="accent1">
                    <a:lumMod val="75000"/>
                  </a:schemeClr>
                </a:solidFill>
                <a:latin typeface="微软雅黑" pitchFamily="34" charset="-122"/>
                <a:ea typeface="微软雅黑" pitchFamily="34" charset="-122"/>
                <a:sym typeface="宋体" pitchFamily="2" charset="-122"/>
              </a:endParaRPr>
            </a:p>
          </p:txBody>
        </p:sp>
        <p:sp>
          <p:nvSpPr>
            <p:cNvPr id="16" name="任意多边形 40"/>
            <p:cNvSpPr>
              <a:spLocks noChangeArrowheads="1"/>
            </p:cNvSpPr>
            <p:nvPr/>
          </p:nvSpPr>
          <p:spPr bwMode="auto">
            <a:xfrm>
              <a:off x="7710978" y="4284168"/>
              <a:ext cx="287949" cy="215719"/>
            </a:xfrm>
            <a:custGeom>
              <a:avLst/>
              <a:gdLst>
                <a:gd name="T0" fmla="*/ 152941 w 574972"/>
                <a:gd name="T1" fmla="*/ 399844 h 399845"/>
                <a:gd name="T2" fmla="*/ 61228 w 574972"/>
                <a:gd name="T3" fmla="*/ 398217 h 399845"/>
                <a:gd name="T4" fmla="*/ 121790 w 574972"/>
                <a:gd name="T5" fmla="*/ 346388 h 399845"/>
                <a:gd name="T6" fmla="*/ 147415 w 574972"/>
                <a:gd name="T7" fmla="*/ 328444 h 399845"/>
                <a:gd name="T8" fmla="*/ 270881 w 574972"/>
                <a:gd name="T9" fmla="*/ 219691 h 399845"/>
                <a:gd name="T10" fmla="*/ 179168 w 574972"/>
                <a:gd name="T11" fmla="*/ 399845 h 399845"/>
                <a:gd name="T12" fmla="*/ 185489 w 574972"/>
                <a:gd name="T13" fmla="*/ 291396 h 399845"/>
                <a:gd name="T14" fmla="*/ 226257 w 574972"/>
                <a:gd name="T15" fmla="*/ 259235 h 399845"/>
                <a:gd name="T16" fmla="*/ 263531 w 574972"/>
                <a:gd name="T17" fmla="*/ 225912 h 399845"/>
                <a:gd name="T18" fmla="*/ 297108 w 574972"/>
                <a:gd name="T19" fmla="*/ 209429 h 399845"/>
                <a:gd name="T20" fmla="*/ 309758 w 574972"/>
                <a:gd name="T21" fmla="*/ 223349 h 399845"/>
                <a:gd name="T22" fmla="*/ 342372 w 574972"/>
                <a:gd name="T23" fmla="*/ 256672 h 399845"/>
                <a:gd name="T24" fmla="*/ 370328 w 574972"/>
                <a:gd name="T25" fmla="*/ 264362 h 399845"/>
                <a:gd name="T26" fmla="*/ 388821 w 574972"/>
                <a:gd name="T27" fmla="*/ 248907 h 399845"/>
                <a:gd name="T28" fmla="*/ 297108 w 574972"/>
                <a:gd name="T29" fmla="*/ 399844 h 399845"/>
                <a:gd name="T30" fmla="*/ 506761 w 574972"/>
                <a:gd name="T31" fmla="*/ 139370 h 399845"/>
                <a:gd name="T32" fmla="*/ 415048 w 574972"/>
                <a:gd name="T33" fmla="*/ 399844 h 399845"/>
                <a:gd name="T34" fmla="*/ 418375 w 574972"/>
                <a:gd name="T35" fmla="*/ 219183 h 399845"/>
                <a:gd name="T36" fmla="*/ 458488 w 574972"/>
                <a:gd name="T37" fmla="*/ 184898 h 399845"/>
                <a:gd name="T38" fmla="*/ 506761 w 574972"/>
                <a:gd name="T39" fmla="*/ 139370 h 399845"/>
                <a:gd name="T40" fmla="*/ 533039 w 574972"/>
                <a:gd name="T41" fmla="*/ 0 h 399845"/>
                <a:gd name="T42" fmla="*/ 567983 w 574972"/>
                <a:gd name="T43" fmla="*/ 5127 h 399845"/>
                <a:gd name="T44" fmla="*/ 574972 w 574972"/>
                <a:gd name="T45" fmla="*/ 117913 h 399845"/>
                <a:gd name="T46" fmla="*/ 535369 w 574972"/>
                <a:gd name="T47" fmla="*/ 117913 h 399845"/>
                <a:gd name="T48" fmla="*/ 533039 w 574972"/>
                <a:gd name="T49" fmla="*/ 69209 h 399845"/>
                <a:gd name="T50" fmla="*/ 437526 w 574972"/>
                <a:gd name="T51" fmla="*/ 156362 h 399845"/>
                <a:gd name="T52" fmla="*/ 383945 w 574972"/>
                <a:gd name="T53" fmla="*/ 202502 h 399845"/>
                <a:gd name="T54" fmla="*/ 349001 w 574972"/>
                <a:gd name="T55" fmla="*/ 207629 h 399845"/>
                <a:gd name="T56" fmla="*/ 337353 w 574972"/>
                <a:gd name="T57" fmla="*/ 194812 h 399845"/>
                <a:gd name="T58" fmla="*/ 293091 w 574972"/>
                <a:gd name="T59" fmla="*/ 146109 h 399845"/>
                <a:gd name="T60" fmla="*/ 239510 w 574972"/>
                <a:gd name="T61" fmla="*/ 192249 h 399845"/>
                <a:gd name="T62" fmla="*/ 216214 w 574972"/>
                <a:gd name="T63" fmla="*/ 210192 h 399845"/>
                <a:gd name="T64" fmla="*/ 139337 w 574972"/>
                <a:gd name="T65" fmla="*/ 274275 h 399845"/>
                <a:gd name="T66" fmla="*/ 32175 w 574972"/>
                <a:gd name="T67" fmla="*/ 363992 h 399845"/>
                <a:gd name="T68" fmla="*/ 4220 w 574972"/>
                <a:gd name="T69" fmla="*/ 358865 h 399845"/>
                <a:gd name="T70" fmla="*/ 18197 w 574972"/>
                <a:gd name="T71" fmla="*/ 317851 h 399845"/>
                <a:gd name="T72" fmla="*/ 139337 w 574972"/>
                <a:gd name="T73" fmla="*/ 220445 h 399845"/>
                <a:gd name="T74" fmla="*/ 216214 w 574972"/>
                <a:gd name="T75" fmla="*/ 156362 h 399845"/>
                <a:gd name="T76" fmla="*/ 239510 w 574972"/>
                <a:gd name="T77" fmla="*/ 138419 h 399845"/>
                <a:gd name="T78" fmla="*/ 283772 w 574972"/>
                <a:gd name="T79" fmla="*/ 99969 h 399845"/>
                <a:gd name="T80" fmla="*/ 314057 w 574972"/>
                <a:gd name="T81" fmla="*/ 107659 h 399845"/>
                <a:gd name="T82" fmla="*/ 346671 w 574972"/>
                <a:gd name="T83" fmla="*/ 140982 h 399845"/>
                <a:gd name="T84" fmla="*/ 383945 w 574972"/>
                <a:gd name="T85" fmla="*/ 146109 h 399845"/>
                <a:gd name="T86" fmla="*/ 437526 w 574972"/>
                <a:gd name="T87" fmla="*/ 99969 h 399845"/>
                <a:gd name="T88" fmla="*/ 498095 w 574972"/>
                <a:gd name="T89" fmla="*/ 43576 h 399845"/>
                <a:gd name="T90" fmla="*/ 463151 w 574972"/>
                <a:gd name="T91" fmla="*/ 43576 h 399845"/>
                <a:gd name="T92" fmla="*/ 442185 w 574972"/>
                <a:gd name="T93" fmla="*/ 20506 h 399845"/>
                <a:gd name="T94" fmla="*/ 456163 w 574972"/>
                <a:gd name="T95" fmla="*/ 2563 h 39984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74972"/>
                <a:gd name="T145" fmla="*/ 0 h 399845"/>
                <a:gd name="T146" fmla="*/ 574972 w 574972"/>
                <a:gd name="T147" fmla="*/ 399845 h 39984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74972" h="399845">
                  <a:moveTo>
                    <a:pt x="152941" y="323694"/>
                  </a:moveTo>
                  <a:lnTo>
                    <a:pt x="152941" y="399844"/>
                  </a:lnTo>
                  <a:lnTo>
                    <a:pt x="61228" y="399844"/>
                  </a:lnTo>
                  <a:lnTo>
                    <a:pt x="61228" y="398217"/>
                  </a:lnTo>
                  <a:lnTo>
                    <a:pt x="65606" y="394470"/>
                  </a:lnTo>
                  <a:cubicBezTo>
                    <a:pt x="121790" y="346388"/>
                    <a:pt x="121790" y="346388"/>
                    <a:pt x="121790" y="346388"/>
                  </a:cubicBezTo>
                  <a:cubicBezTo>
                    <a:pt x="145086" y="328444"/>
                    <a:pt x="145086" y="328444"/>
                    <a:pt x="145086" y="328444"/>
                  </a:cubicBezTo>
                  <a:cubicBezTo>
                    <a:pt x="147415" y="328444"/>
                    <a:pt x="147415" y="328444"/>
                    <a:pt x="147415" y="328444"/>
                  </a:cubicBezTo>
                  <a:lnTo>
                    <a:pt x="152941" y="323694"/>
                  </a:lnTo>
                  <a:close/>
                  <a:moveTo>
                    <a:pt x="270881" y="219691"/>
                  </a:moveTo>
                  <a:lnTo>
                    <a:pt x="270881" y="399845"/>
                  </a:lnTo>
                  <a:lnTo>
                    <a:pt x="179168" y="399845"/>
                  </a:lnTo>
                  <a:lnTo>
                    <a:pt x="179168" y="296830"/>
                  </a:lnTo>
                  <a:lnTo>
                    <a:pt x="185489" y="291396"/>
                  </a:lnTo>
                  <a:cubicBezTo>
                    <a:pt x="216939" y="264361"/>
                    <a:pt x="216939" y="264361"/>
                    <a:pt x="216939" y="264361"/>
                  </a:cubicBezTo>
                  <a:cubicBezTo>
                    <a:pt x="226257" y="259235"/>
                    <a:pt x="226257" y="259235"/>
                    <a:pt x="226257" y="259235"/>
                  </a:cubicBezTo>
                  <a:cubicBezTo>
                    <a:pt x="240235" y="246418"/>
                    <a:pt x="240235" y="246418"/>
                    <a:pt x="240235" y="246418"/>
                  </a:cubicBezTo>
                  <a:cubicBezTo>
                    <a:pt x="263531" y="225912"/>
                    <a:pt x="263531" y="225912"/>
                    <a:pt x="263531" y="225912"/>
                  </a:cubicBezTo>
                  <a:lnTo>
                    <a:pt x="270881" y="219691"/>
                  </a:lnTo>
                  <a:close/>
                  <a:moveTo>
                    <a:pt x="297108" y="209429"/>
                  </a:moveTo>
                  <a:lnTo>
                    <a:pt x="300913" y="213616"/>
                  </a:lnTo>
                  <a:cubicBezTo>
                    <a:pt x="309758" y="223349"/>
                    <a:pt x="309758" y="223349"/>
                    <a:pt x="309758" y="223349"/>
                  </a:cubicBezTo>
                  <a:cubicBezTo>
                    <a:pt x="333054" y="248982"/>
                    <a:pt x="333054" y="248982"/>
                    <a:pt x="333054" y="248982"/>
                  </a:cubicBezTo>
                  <a:cubicBezTo>
                    <a:pt x="342372" y="256672"/>
                    <a:pt x="342372" y="256672"/>
                    <a:pt x="342372" y="256672"/>
                  </a:cubicBezTo>
                  <a:cubicBezTo>
                    <a:pt x="344702" y="261799"/>
                    <a:pt x="344702" y="261799"/>
                    <a:pt x="344702" y="261799"/>
                  </a:cubicBezTo>
                  <a:cubicBezTo>
                    <a:pt x="351691" y="269489"/>
                    <a:pt x="363339" y="269489"/>
                    <a:pt x="370328" y="264362"/>
                  </a:cubicBezTo>
                  <a:cubicBezTo>
                    <a:pt x="379646" y="256672"/>
                    <a:pt x="379646" y="256672"/>
                    <a:pt x="379646" y="256672"/>
                  </a:cubicBezTo>
                  <a:lnTo>
                    <a:pt x="388821" y="248907"/>
                  </a:lnTo>
                  <a:lnTo>
                    <a:pt x="388821" y="399844"/>
                  </a:lnTo>
                  <a:lnTo>
                    <a:pt x="297108" y="399844"/>
                  </a:lnTo>
                  <a:lnTo>
                    <a:pt x="297108" y="209429"/>
                  </a:lnTo>
                  <a:close/>
                  <a:moveTo>
                    <a:pt x="506761" y="139370"/>
                  </a:moveTo>
                  <a:lnTo>
                    <a:pt x="506761" y="399844"/>
                  </a:lnTo>
                  <a:lnTo>
                    <a:pt x="415048" y="399844"/>
                  </a:lnTo>
                  <a:lnTo>
                    <a:pt x="415048" y="222112"/>
                  </a:lnTo>
                  <a:lnTo>
                    <a:pt x="418375" y="219183"/>
                  </a:lnTo>
                  <a:cubicBezTo>
                    <a:pt x="428203" y="210532"/>
                    <a:pt x="428203" y="210532"/>
                    <a:pt x="428203" y="210532"/>
                  </a:cubicBezTo>
                  <a:cubicBezTo>
                    <a:pt x="458488" y="184898"/>
                    <a:pt x="458488" y="184898"/>
                    <a:pt x="458488" y="184898"/>
                  </a:cubicBezTo>
                  <a:cubicBezTo>
                    <a:pt x="474795" y="169518"/>
                    <a:pt x="487025" y="157984"/>
                    <a:pt x="496198" y="149332"/>
                  </a:cubicBezTo>
                  <a:lnTo>
                    <a:pt x="506761" y="139370"/>
                  </a:lnTo>
                  <a:close/>
                  <a:moveTo>
                    <a:pt x="463151" y="0"/>
                  </a:moveTo>
                  <a:cubicBezTo>
                    <a:pt x="463151" y="0"/>
                    <a:pt x="463151" y="0"/>
                    <a:pt x="533039" y="0"/>
                  </a:cubicBezTo>
                  <a:cubicBezTo>
                    <a:pt x="533039" y="0"/>
                    <a:pt x="533039" y="0"/>
                    <a:pt x="554006" y="0"/>
                  </a:cubicBezTo>
                  <a:cubicBezTo>
                    <a:pt x="558665" y="0"/>
                    <a:pt x="563324" y="2563"/>
                    <a:pt x="567983" y="5127"/>
                  </a:cubicBezTo>
                  <a:cubicBezTo>
                    <a:pt x="572643" y="10253"/>
                    <a:pt x="574972" y="15380"/>
                    <a:pt x="574972" y="20506"/>
                  </a:cubicBezTo>
                  <a:lnTo>
                    <a:pt x="574972" y="117913"/>
                  </a:lnTo>
                  <a:cubicBezTo>
                    <a:pt x="574972" y="128166"/>
                    <a:pt x="565654" y="138419"/>
                    <a:pt x="554006" y="138419"/>
                  </a:cubicBezTo>
                  <a:cubicBezTo>
                    <a:pt x="542358" y="138419"/>
                    <a:pt x="535369" y="128166"/>
                    <a:pt x="535369" y="117913"/>
                  </a:cubicBezTo>
                  <a:cubicBezTo>
                    <a:pt x="535369" y="117913"/>
                    <a:pt x="535369" y="117913"/>
                    <a:pt x="535369" y="66646"/>
                  </a:cubicBezTo>
                  <a:cubicBezTo>
                    <a:pt x="535369" y="66646"/>
                    <a:pt x="535369" y="66646"/>
                    <a:pt x="533039" y="69209"/>
                  </a:cubicBezTo>
                  <a:cubicBezTo>
                    <a:pt x="533039" y="69209"/>
                    <a:pt x="533039" y="69209"/>
                    <a:pt x="467811" y="130729"/>
                  </a:cubicBezTo>
                  <a:cubicBezTo>
                    <a:pt x="467811" y="130729"/>
                    <a:pt x="467811" y="130729"/>
                    <a:pt x="437526" y="156362"/>
                  </a:cubicBezTo>
                  <a:cubicBezTo>
                    <a:pt x="437526" y="156362"/>
                    <a:pt x="437526" y="156362"/>
                    <a:pt x="414230" y="176869"/>
                  </a:cubicBezTo>
                  <a:cubicBezTo>
                    <a:pt x="414230" y="176869"/>
                    <a:pt x="414230" y="176869"/>
                    <a:pt x="383945" y="202502"/>
                  </a:cubicBezTo>
                  <a:cubicBezTo>
                    <a:pt x="383945" y="202502"/>
                    <a:pt x="383945" y="202502"/>
                    <a:pt x="374627" y="210192"/>
                  </a:cubicBezTo>
                  <a:cubicBezTo>
                    <a:pt x="367638" y="215319"/>
                    <a:pt x="355990" y="215319"/>
                    <a:pt x="349001" y="207629"/>
                  </a:cubicBezTo>
                  <a:cubicBezTo>
                    <a:pt x="349001" y="207629"/>
                    <a:pt x="349001" y="207629"/>
                    <a:pt x="346671" y="202502"/>
                  </a:cubicBezTo>
                  <a:cubicBezTo>
                    <a:pt x="346671" y="202502"/>
                    <a:pt x="346671" y="202502"/>
                    <a:pt x="337353" y="194812"/>
                  </a:cubicBezTo>
                  <a:cubicBezTo>
                    <a:pt x="337353" y="194812"/>
                    <a:pt x="337353" y="194812"/>
                    <a:pt x="314057" y="169179"/>
                  </a:cubicBezTo>
                  <a:cubicBezTo>
                    <a:pt x="314057" y="169179"/>
                    <a:pt x="314057" y="169179"/>
                    <a:pt x="293091" y="146109"/>
                  </a:cubicBezTo>
                  <a:cubicBezTo>
                    <a:pt x="293091" y="146109"/>
                    <a:pt x="293091" y="146109"/>
                    <a:pt x="262806" y="171742"/>
                  </a:cubicBezTo>
                  <a:cubicBezTo>
                    <a:pt x="262806" y="171742"/>
                    <a:pt x="262806" y="171742"/>
                    <a:pt x="239510" y="192249"/>
                  </a:cubicBezTo>
                  <a:cubicBezTo>
                    <a:pt x="239510" y="192249"/>
                    <a:pt x="239510" y="192249"/>
                    <a:pt x="225532" y="205065"/>
                  </a:cubicBezTo>
                  <a:cubicBezTo>
                    <a:pt x="225532" y="205065"/>
                    <a:pt x="225532" y="205065"/>
                    <a:pt x="216214" y="210192"/>
                  </a:cubicBezTo>
                  <a:cubicBezTo>
                    <a:pt x="216214" y="210192"/>
                    <a:pt x="216214" y="210192"/>
                    <a:pt x="141666" y="274275"/>
                  </a:cubicBezTo>
                  <a:cubicBezTo>
                    <a:pt x="141666" y="274275"/>
                    <a:pt x="141666" y="274275"/>
                    <a:pt x="139337" y="274275"/>
                  </a:cubicBezTo>
                  <a:cubicBezTo>
                    <a:pt x="139337" y="274275"/>
                    <a:pt x="139337" y="274275"/>
                    <a:pt x="116041" y="292218"/>
                  </a:cubicBezTo>
                  <a:cubicBezTo>
                    <a:pt x="116041" y="292218"/>
                    <a:pt x="116041" y="292218"/>
                    <a:pt x="32175" y="363992"/>
                  </a:cubicBezTo>
                  <a:cubicBezTo>
                    <a:pt x="29845" y="366555"/>
                    <a:pt x="25186" y="366555"/>
                    <a:pt x="22856" y="366555"/>
                  </a:cubicBezTo>
                  <a:cubicBezTo>
                    <a:pt x="15868" y="369118"/>
                    <a:pt x="8879" y="366555"/>
                    <a:pt x="4220" y="358865"/>
                  </a:cubicBezTo>
                  <a:cubicBezTo>
                    <a:pt x="-2769" y="348612"/>
                    <a:pt x="-440" y="335795"/>
                    <a:pt x="6549" y="328105"/>
                  </a:cubicBezTo>
                  <a:cubicBezTo>
                    <a:pt x="6549" y="328105"/>
                    <a:pt x="6549" y="328105"/>
                    <a:pt x="18197" y="317851"/>
                  </a:cubicBezTo>
                  <a:cubicBezTo>
                    <a:pt x="18197" y="317851"/>
                    <a:pt x="18197" y="317851"/>
                    <a:pt x="116041" y="238389"/>
                  </a:cubicBezTo>
                  <a:cubicBezTo>
                    <a:pt x="116041" y="238389"/>
                    <a:pt x="116041" y="238389"/>
                    <a:pt x="139337" y="220445"/>
                  </a:cubicBezTo>
                  <a:cubicBezTo>
                    <a:pt x="139337" y="220445"/>
                    <a:pt x="139337" y="220445"/>
                    <a:pt x="141666" y="217882"/>
                  </a:cubicBezTo>
                  <a:cubicBezTo>
                    <a:pt x="141666" y="217882"/>
                    <a:pt x="141666" y="217882"/>
                    <a:pt x="216214" y="156362"/>
                  </a:cubicBezTo>
                  <a:cubicBezTo>
                    <a:pt x="216214" y="156362"/>
                    <a:pt x="216214" y="156362"/>
                    <a:pt x="223203" y="148672"/>
                  </a:cubicBezTo>
                  <a:cubicBezTo>
                    <a:pt x="223203" y="148672"/>
                    <a:pt x="223203" y="148672"/>
                    <a:pt x="239510" y="138419"/>
                  </a:cubicBezTo>
                  <a:cubicBezTo>
                    <a:pt x="239510" y="138419"/>
                    <a:pt x="239510" y="138419"/>
                    <a:pt x="262806" y="117913"/>
                  </a:cubicBezTo>
                  <a:cubicBezTo>
                    <a:pt x="262806" y="117913"/>
                    <a:pt x="262806" y="117913"/>
                    <a:pt x="283772" y="99969"/>
                  </a:cubicBezTo>
                  <a:cubicBezTo>
                    <a:pt x="293091" y="92279"/>
                    <a:pt x="302409" y="94843"/>
                    <a:pt x="309398" y="102533"/>
                  </a:cubicBezTo>
                  <a:cubicBezTo>
                    <a:pt x="309398" y="102533"/>
                    <a:pt x="309398" y="102533"/>
                    <a:pt x="314057" y="107659"/>
                  </a:cubicBezTo>
                  <a:cubicBezTo>
                    <a:pt x="314057" y="107659"/>
                    <a:pt x="314057" y="107659"/>
                    <a:pt x="337353" y="133292"/>
                  </a:cubicBezTo>
                  <a:cubicBezTo>
                    <a:pt x="337353" y="133292"/>
                    <a:pt x="337353" y="133292"/>
                    <a:pt x="346671" y="140982"/>
                  </a:cubicBezTo>
                  <a:cubicBezTo>
                    <a:pt x="346671" y="140982"/>
                    <a:pt x="346671" y="140982"/>
                    <a:pt x="365308" y="161489"/>
                  </a:cubicBezTo>
                  <a:cubicBezTo>
                    <a:pt x="365308" y="161489"/>
                    <a:pt x="365308" y="161489"/>
                    <a:pt x="383945" y="146109"/>
                  </a:cubicBezTo>
                  <a:cubicBezTo>
                    <a:pt x="383945" y="146109"/>
                    <a:pt x="383945" y="146109"/>
                    <a:pt x="414230" y="120476"/>
                  </a:cubicBezTo>
                  <a:cubicBezTo>
                    <a:pt x="414230" y="120476"/>
                    <a:pt x="414230" y="120476"/>
                    <a:pt x="437526" y="99969"/>
                  </a:cubicBezTo>
                  <a:cubicBezTo>
                    <a:pt x="437526" y="99969"/>
                    <a:pt x="437526" y="99969"/>
                    <a:pt x="477129" y="61520"/>
                  </a:cubicBezTo>
                  <a:cubicBezTo>
                    <a:pt x="477129" y="61520"/>
                    <a:pt x="477129" y="61520"/>
                    <a:pt x="498095" y="43576"/>
                  </a:cubicBezTo>
                  <a:cubicBezTo>
                    <a:pt x="498095" y="43576"/>
                    <a:pt x="498095" y="43576"/>
                    <a:pt x="486447" y="43576"/>
                  </a:cubicBezTo>
                  <a:cubicBezTo>
                    <a:pt x="486447" y="43576"/>
                    <a:pt x="486447" y="43576"/>
                    <a:pt x="463151" y="43576"/>
                  </a:cubicBezTo>
                  <a:cubicBezTo>
                    <a:pt x="460822" y="43576"/>
                    <a:pt x="458492" y="43576"/>
                    <a:pt x="456163" y="41013"/>
                  </a:cubicBezTo>
                  <a:cubicBezTo>
                    <a:pt x="449174" y="38450"/>
                    <a:pt x="442185" y="30760"/>
                    <a:pt x="442185" y="20506"/>
                  </a:cubicBezTo>
                  <a:cubicBezTo>
                    <a:pt x="442185" y="12816"/>
                    <a:pt x="446844" y="5127"/>
                    <a:pt x="453833" y="2563"/>
                  </a:cubicBezTo>
                  <a:cubicBezTo>
                    <a:pt x="453833" y="2563"/>
                    <a:pt x="456163" y="2563"/>
                    <a:pt x="456163" y="2563"/>
                  </a:cubicBezTo>
                  <a:cubicBezTo>
                    <a:pt x="458492" y="0"/>
                    <a:pt x="460822" y="0"/>
                    <a:pt x="463151" y="0"/>
                  </a:cubicBezTo>
                  <a:close/>
                </a:path>
              </a:pathLst>
            </a:custGeom>
            <a:noFill/>
            <a:ln w="19050" cmpd="sng">
              <a:solidFill>
                <a:schemeClr val="tx1">
                  <a:lumMod val="85000"/>
                  <a:lumOff val="15000"/>
                </a:schemeClr>
              </a:solidFill>
              <a:bevel/>
              <a:headEnd/>
              <a:tailEnd/>
            </a:ln>
            <a:extLst/>
          </p:spPr>
          <p:txBody>
            <a:bodyPr/>
            <a:lstStyle/>
            <a:p>
              <a:endParaRPr lang="zh-CN" altLang="en-US">
                <a:solidFill>
                  <a:schemeClr val="accent1">
                    <a:lumMod val="75000"/>
                  </a:schemeClr>
                </a:solidFill>
              </a:endParaRPr>
            </a:p>
          </p:txBody>
        </p:sp>
        <p:sp>
          <p:nvSpPr>
            <p:cNvPr id="3097" name="椭圆 45"/>
            <p:cNvSpPr>
              <a:spLocks noChangeArrowheads="1"/>
            </p:cNvSpPr>
            <p:nvPr/>
          </p:nvSpPr>
          <p:spPr bwMode="auto">
            <a:xfrm>
              <a:off x="4892964" y="4192832"/>
              <a:ext cx="410349" cy="410349"/>
            </a:xfrm>
            <a:prstGeom prst="ellipse">
              <a:avLst/>
            </a:prstGeom>
            <a:noFill/>
            <a:ln w="28575">
              <a:solidFill>
                <a:schemeClr val="tx1">
                  <a:lumMod val="85000"/>
                  <a:lumOff val="15000"/>
                </a:schemeClr>
              </a:solidFill>
              <a:bevel/>
              <a:headEnd/>
              <a:tailEnd/>
            </a:ln>
            <a:extLst/>
          </p:spPr>
          <p:txBody>
            <a:bodyPr anchor="ctr"/>
            <a:lstStyle/>
            <a:p>
              <a:pPr algn="ctr"/>
              <a:endParaRPr lang="zh-CN" altLang="zh-CN" sz="1400">
                <a:solidFill>
                  <a:schemeClr val="accent1">
                    <a:lumMod val="75000"/>
                  </a:schemeClr>
                </a:solidFill>
                <a:latin typeface="微软雅黑" pitchFamily="34" charset="-122"/>
                <a:ea typeface="微软雅黑" pitchFamily="34" charset="-122"/>
                <a:sym typeface="宋体" pitchFamily="2" charset="-122"/>
              </a:endParaRPr>
            </a:p>
          </p:txBody>
        </p:sp>
        <p:sp>
          <p:nvSpPr>
            <p:cNvPr id="3098" name="任意多边形 46"/>
            <p:cNvSpPr>
              <a:spLocks noChangeArrowheads="1"/>
            </p:cNvSpPr>
            <p:nvPr/>
          </p:nvSpPr>
          <p:spPr bwMode="auto">
            <a:xfrm>
              <a:off x="4962328" y="4260275"/>
              <a:ext cx="271620" cy="263505"/>
            </a:xfrm>
            <a:custGeom>
              <a:avLst/>
              <a:gdLst>
                <a:gd name="T0" fmla="*/ 262805 w 519288"/>
                <a:gd name="T1" fmla="*/ 111558 h 503774"/>
                <a:gd name="T2" fmla="*/ 439744 w 519288"/>
                <a:gd name="T3" fmla="*/ 276036 h 503774"/>
                <a:gd name="T4" fmla="*/ 439744 w 519288"/>
                <a:gd name="T5" fmla="*/ 484796 h 503774"/>
                <a:gd name="T6" fmla="*/ 433425 w 519288"/>
                <a:gd name="T7" fmla="*/ 503774 h 503774"/>
                <a:gd name="T8" fmla="*/ 414467 w 519288"/>
                <a:gd name="T9" fmla="*/ 503774 h 503774"/>
                <a:gd name="T10" fmla="*/ 319678 w 519288"/>
                <a:gd name="T11" fmla="*/ 503774 h 503774"/>
                <a:gd name="T12" fmla="*/ 313359 w 519288"/>
                <a:gd name="T13" fmla="*/ 503774 h 503774"/>
                <a:gd name="T14" fmla="*/ 307040 w 519288"/>
                <a:gd name="T15" fmla="*/ 497448 h 503774"/>
                <a:gd name="T16" fmla="*/ 307040 w 519288"/>
                <a:gd name="T17" fmla="*/ 396231 h 503774"/>
                <a:gd name="T18" fmla="*/ 212251 w 519288"/>
                <a:gd name="T19" fmla="*/ 396231 h 503774"/>
                <a:gd name="T20" fmla="*/ 212251 w 519288"/>
                <a:gd name="T21" fmla="*/ 497448 h 503774"/>
                <a:gd name="T22" fmla="*/ 212251 w 519288"/>
                <a:gd name="T23" fmla="*/ 503774 h 503774"/>
                <a:gd name="T24" fmla="*/ 199612 w 519288"/>
                <a:gd name="T25" fmla="*/ 503774 h 503774"/>
                <a:gd name="T26" fmla="*/ 104823 w 519288"/>
                <a:gd name="T27" fmla="*/ 503774 h 503774"/>
                <a:gd name="T28" fmla="*/ 92185 w 519288"/>
                <a:gd name="T29" fmla="*/ 503774 h 503774"/>
                <a:gd name="T30" fmla="*/ 79546 w 519288"/>
                <a:gd name="T31" fmla="*/ 484796 h 503774"/>
                <a:gd name="T32" fmla="*/ 79546 w 519288"/>
                <a:gd name="T33" fmla="*/ 276036 h 503774"/>
                <a:gd name="T34" fmla="*/ 259644 w 519288"/>
                <a:gd name="T35" fmla="*/ 0 h 503774"/>
                <a:gd name="T36" fmla="*/ 281809 w 519288"/>
                <a:gd name="T37" fmla="*/ 9516 h 503774"/>
                <a:gd name="T38" fmla="*/ 370468 w 519288"/>
                <a:gd name="T39" fmla="*/ 91992 h 503774"/>
                <a:gd name="T40" fmla="*/ 370468 w 519288"/>
                <a:gd name="T41" fmla="*/ 22205 h 503774"/>
                <a:gd name="T42" fmla="*/ 383134 w 519288"/>
                <a:gd name="T43" fmla="*/ 9516 h 503774"/>
                <a:gd name="T44" fmla="*/ 414798 w 519288"/>
                <a:gd name="T45" fmla="*/ 9516 h 503774"/>
                <a:gd name="T46" fmla="*/ 427463 w 519288"/>
                <a:gd name="T47" fmla="*/ 22205 h 503774"/>
                <a:gd name="T48" fmla="*/ 427463 w 519288"/>
                <a:gd name="T49" fmla="*/ 142746 h 503774"/>
                <a:gd name="T50" fmla="*/ 509789 w 519288"/>
                <a:gd name="T51" fmla="*/ 218877 h 503774"/>
                <a:gd name="T52" fmla="*/ 509789 w 519288"/>
                <a:gd name="T53" fmla="*/ 269631 h 503774"/>
                <a:gd name="T54" fmla="*/ 465460 w 519288"/>
                <a:gd name="T55" fmla="*/ 269631 h 503774"/>
                <a:gd name="T56" fmla="*/ 262810 w 519288"/>
                <a:gd name="T57" fmla="*/ 79303 h 503774"/>
                <a:gd name="T58" fmla="*/ 60161 w 519288"/>
                <a:gd name="T59" fmla="*/ 269631 h 503774"/>
                <a:gd name="T60" fmla="*/ 34830 w 519288"/>
                <a:gd name="T61" fmla="*/ 275975 h 503774"/>
                <a:gd name="T62" fmla="*/ 9499 w 519288"/>
                <a:gd name="T63" fmla="*/ 269631 h 503774"/>
                <a:gd name="T64" fmla="*/ 9499 w 519288"/>
                <a:gd name="T65" fmla="*/ 218877 h 503774"/>
                <a:gd name="T66" fmla="*/ 237479 w 519288"/>
                <a:gd name="T67" fmla="*/ 9516 h 503774"/>
                <a:gd name="T68" fmla="*/ 259644 w 519288"/>
                <a:gd name="T69" fmla="*/ 0 h 5037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19288"/>
                <a:gd name="T106" fmla="*/ 0 h 503774"/>
                <a:gd name="T107" fmla="*/ 519288 w 519288"/>
                <a:gd name="T108" fmla="*/ 503774 h 50377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19288" h="503774">
                  <a:moveTo>
                    <a:pt x="262805" y="111558"/>
                  </a:moveTo>
                  <a:cubicBezTo>
                    <a:pt x="262805" y="111558"/>
                    <a:pt x="262805" y="111558"/>
                    <a:pt x="439744" y="276036"/>
                  </a:cubicBezTo>
                  <a:cubicBezTo>
                    <a:pt x="439744" y="276036"/>
                    <a:pt x="439744" y="276036"/>
                    <a:pt x="439744" y="484796"/>
                  </a:cubicBezTo>
                  <a:cubicBezTo>
                    <a:pt x="439744" y="497448"/>
                    <a:pt x="433425" y="503774"/>
                    <a:pt x="433425" y="503774"/>
                  </a:cubicBezTo>
                  <a:cubicBezTo>
                    <a:pt x="427106" y="503774"/>
                    <a:pt x="420786" y="503774"/>
                    <a:pt x="414467" y="503774"/>
                  </a:cubicBezTo>
                  <a:cubicBezTo>
                    <a:pt x="414467" y="503774"/>
                    <a:pt x="414467" y="503774"/>
                    <a:pt x="319678" y="503774"/>
                  </a:cubicBezTo>
                  <a:cubicBezTo>
                    <a:pt x="319678" y="503774"/>
                    <a:pt x="313359" y="503774"/>
                    <a:pt x="313359" y="503774"/>
                  </a:cubicBezTo>
                  <a:cubicBezTo>
                    <a:pt x="313359" y="503774"/>
                    <a:pt x="307040" y="497448"/>
                    <a:pt x="307040" y="497448"/>
                  </a:cubicBezTo>
                  <a:cubicBezTo>
                    <a:pt x="307040" y="497448"/>
                    <a:pt x="307040" y="497448"/>
                    <a:pt x="307040" y="396231"/>
                  </a:cubicBezTo>
                  <a:cubicBezTo>
                    <a:pt x="307040" y="396231"/>
                    <a:pt x="307040" y="396231"/>
                    <a:pt x="212251" y="396231"/>
                  </a:cubicBezTo>
                  <a:cubicBezTo>
                    <a:pt x="212251" y="396231"/>
                    <a:pt x="212251" y="396231"/>
                    <a:pt x="212251" y="497448"/>
                  </a:cubicBezTo>
                  <a:cubicBezTo>
                    <a:pt x="212251" y="497448"/>
                    <a:pt x="212251" y="503774"/>
                    <a:pt x="212251" y="503774"/>
                  </a:cubicBezTo>
                  <a:cubicBezTo>
                    <a:pt x="205931" y="503774"/>
                    <a:pt x="205931" y="503774"/>
                    <a:pt x="199612" y="503774"/>
                  </a:cubicBezTo>
                  <a:cubicBezTo>
                    <a:pt x="199612" y="503774"/>
                    <a:pt x="199612" y="503774"/>
                    <a:pt x="104823" y="503774"/>
                  </a:cubicBezTo>
                  <a:cubicBezTo>
                    <a:pt x="98504" y="503774"/>
                    <a:pt x="98504" y="503774"/>
                    <a:pt x="92185" y="503774"/>
                  </a:cubicBezTo>
                  <a:cubicBezTo>
                    <a:pt x="85865" y="503774"/>
                    <a:pt x="79546" y="497448"/>
                    <a:pt x="79546" y="484796"/>
                  </a:cubicBezTo>
                  <a:cubicBezTo>
                    <a:pt x="79546" y="484796"/>
                    <a:pt x="79546" y="484796"/>
                    <a:pt x="79546" y="276036"/>
                  </a:cubicBezTo>
                  <a:lnTo>
                    <a:pt x="262805" y="111558"/>
                  </a:lnTo>
                  <a:close/>
                  <a:moveTo>
                    <a:pt x="259644" y="0"/>
                  </a:moveTo>
                  <a:cubicBezTo>
                    <a:pt x="267560" y="0"/>
                    <a:pt x="275476" y="3172"/>
                    <a:pt x="281809" y="9516"/>
                  </a:cubicBezTo>
                  <a:cubicBezTo>
                    <a:pt x="281809" y="9516"/>
                    <a:pt x="281809" y="9516"/>
                    <a:pt x="370468" y="91992"/>
                  </a:cubicBezTo>
                  <a:cubicBezTo>
                    <a:pt x="370468" y="91992"/>
                    <a:pt x="370468" y="91992"/>
                    <a:pt x="370468" y="22205"/>
                  </a:cubicBezTo>
                  <a:cubicBezTo>
                    <a:pt x="370468" y="15861"/>
                    <a:pt x="376801" y="9516"/>
                    <a:pt x="383134" y="9516"/>
                  </a:cubicBezTo>
                  <a:cubicBezTo>
                    <a:pt x="383134" y="9516"/>
                    <a:pt x="383134" y="9516"/>
                    <a:pt x="414798" y="9516"/>
                  </a:cubicBezTo>
                  <a:cubicBezTo>
                    <a:pt x="421130" y="9516"/>
                    <a:pt x="427463" y="15861"/>
                    <a:pt x="427463" y="22205"/>
                  </a:cubicBezTo>
                  <a:cubicBezTo>
                    <a:pt x="427463" y="22205"/>
                    <a:pt x="427463" y="22205"/>
                    <a:pt x="427463" y="142746"/>
                  </a:cubicBezTo>
                  <a:cubicBezTo>
                    <a:pt x="427463" y="142746"/>
                    <a:pt x="427463" y="142746"/>
                    <a:pt x="509789" y="218877"/>
                  </a:cubicBezTo>
                  <a:cubicBezTo>
                    <a:pt x="522455" y="231565"/>
                    <a:pt x="522455" y="250598"/>
                    <a:pt x="509789" y="269631"/>
                  </a:cubicBezTo>
                  <a:cubicBezTo>
                    <a:pt x="503457" y="282319"/>
                    <a:pt x="478126" y="282319"/>
                    <a:pt x="465460" y="269631"/>
                  </a:cubicBezTo>
                  <a:cubicBezTo>
                    <a:pt x="465460" y="269631"/>
                    <a:pt x="465460" y="269631"/>
                    <a:pt x="262810" y="79303"/>
                  </a:cubicBezTo>
                  <a:cubicBezTo>
                    <a:pt x="262810" y="79303"/>
                    <a:pt x="262810" y="79303"/>
                    <a:pt x="60161" y="269631"/>
                  </a:cubicBezTo>
                  <a:cubicBezTo>
                    <a:pt x="53828" y="275975"/>
                    <a:pt x="41163" y="275975"/>
                    <a:pt x="34830" y="275975"/>
                  </a:cubicBezTo>
                  <a:cubicBezTo>
                    <a:pt x="28497" y="275975"/>
                    <a:pt x="15831" y="275975"/>
                    <a:pt x="9499" y="269631"/>
                  </a:cubicBezTo>
                  <a:cubicBezTo>
                    <a:pt x="-3167" y="250598"/>
                    <a:pt x="-3167" y="231565"/>
                    <a:pt x="9499" y="218877"/>
                  </a:cubicBezTo>
                  <a:cubicBezTo>
                    <a:pt x="9499" y="218877"/>
                    <a:pt x="9499" y="218877"/>
                    <a:pt x="237479" y="9516"/>
                  </a:cubicBezTo>
                  <a:cubicBezTo>
                    <a:pt x="243812" y="3172"/>
                    <a:pt x="251728" y="0"/>
                    <a:pt x="259644" y="0"/>
                  </a:cubicBezTo>
                  <a:close/>
                </a:path>
              </a:pathLst>
            </a:custGeom>
            <a:noFill/>
            <a:ln w="19050" cap="flat" cmpd="sng">
              <a:solidFill>
                <a:schemeClr val="tx1">
                  <a:lumMod val="85000"/>
                  <a:lumOff val="15000"/>
                </a:schemeClr>
              </a:solidFill>
              <a:bevel/>
              <a:headEnd/>
              <a:tailEnd/>
            </a:ln>
            <a:extLst/>
          </p:spPr>
          <p:txBody>
            <a:bodyPr anchor="ctr"/>
            <a:lstStyle/>
            <a:p>
              <a:endParaRPr lang="zh-CN" altLang="en-US">
                <a:solidFill>
                  <a:schemeClr val="accent1">
                    <a:lumMod val="75000"/>
                  </a:schemeClr>
                </a:solidFill>
              </a:endParaRPr>
            </a:p>
          </p:txBody>
        </p:sp>
        <p:sp>
          <p:nvSpPr>
            <p:cNvPr id="3099" name="椭圆 42"/>
            <p:cNvSpPr>
              <a:spLocks noChangeArrowheads="1"/>
            </p:cNvSpPr>
            <p:nvPr/>
          </p:nvSpPr>
          <p:spPr bwMode="auto">
            <a:xfrm>
              <a:off x="5813341" y="4192832"/>
              <a:ext cx="410349" cy="410349"/>
            </a:xfrm>
            <a:prstGeom prst="ellipse">
              <a:avLst/>
            </a:prstGeom>
            <a:noFill/>
            <a:ln w="28575">
              <a:solidFill>
                <a:schemeClr val="tx1">
                  <a:lumMod val="85000"/>
                  <a:lumOff val="15000"/>
                </a:schemeClr>
              </a:solidFill>
              <a:bevel/>
              <a:headEnd/>
              <a:tailEnd/>
            </a:ln>
            <a:extLst/>
          </p:spPr>
          <p:txBody>
            <a:bodyPr anchor="ctr"/>
            <a:lstStyle/>
            <a:p>
              <a:pPr algn="ctr"/>
              <a:endParaRPr lang="zh-CN" altLang="zh-CN" sz="1400">
                <a:solidFill>
                  <a:schemeClr val="accent1">
                    <a:lumMod val="75000"/>
                  </a:schemeClr>
                </a:solidFill>
                <a:latin typeface="微软雅黑" pitchFamily="34" charset="-122"/>
                <a:ea typeface="微软雅黑" pitchFamily="34" charset="-122"/>
                <a:sym typeface="宋体" pitchFamily="2" charset="-122"/>
              </a:endParaRPr>
            </a:p>
          </p:txBody>
        </p:sp>
        <p:sp>
          <p:nvSpPr>
            <p:cNvPr id="50" name="任意多边形 75"/>
            <p:cNvSpPr>
              <a:spLocks noChangeArrowheads="1"/>
            </p:cNvSpPr>
            <p:nvPr/>
          </p:nvSpPr>
          <p:spPr bwMode="auto">
            <a:xfrm>
              <a:off x="5876751" y="4290754"/>
              <a:ext cx="283529" cy="202546"/>
            </a:xfrm>
            <a:custGeom>
              <a:avLst/>
              <a:gdLst>
                <a:gd name="T0" fmla="*/ 266708 w 613253"/>
                <a:gd name="T1" fmla="*/ 167530 h 438850"/>
                <a:gd name="T2" fmla="*/ 272240 w 613253"/>
                <a:gd name="T3" fmla="*/ 186436 h 438850"/>
                <a:gd name="T4" fmla="*/ 241829 w 613253"/>
                <a:gd name="T5" fmla="*/ 254148 h 438850"/>
                <a:gd name="T6" fmla="*/ 241401 w 613253"/>
                <a:gd name="T7" fmla="*/ 254148 h 438850"/>
                <a:gd name="T8" fmla="*/ 241701 w 613253"/>
                <a:gd name="T9" fmla="*/ 254433 h 438850"/>
                <a:gd name="T10" fmla="*/ 241401 w 613253"/>
                <a:gd name="T11" fmla="*/ 255100 h 438850"/>
                <a:gd name="T12" fmla="*/ 242404 w 613253"/>
                <a:gd name="T13" fmla="*/ 255100 h 438850"/>
                <a:gd name="T14" fmla="*/ 276456 w 613253"/>
                <a:gd name="T15" fmla="*/ 287463 h 438850"/>
                <a:gd name="T16" fmla="*/ 310508 w 613253"/>
                <a:gd name="T17" fmla="*/ 255100 h 438850"/>
                <a:gd name="T18" fmla="*/ 311510 w 613253"/>
                <a:gd name="T19" fmla="*/ 255100 h 438850"/>
                <a:gd name="T20" fmla="*/ 311211 w 613253"/>
                <a:gd name="T21" fmla="*/ 254432 h 438850"/>
                <a:gd name="T22" fmla="*/ 311510 w 613253"/>
                <a:gd name="T23" fmla="*/ 254148 h 438850"/>
                <a:gd name="T24" fmla="*/ 311083 w 613253"/>
                <a:gd name="T25" fmla="*/ 254148 h 438850"/>
                <a:gd name="T26" fmla="*/ 280672 w 613253"/>
                <a:gd name="T27" fmla="*/ 186435 h 438850"/>
                <a:gd name="T28" fmla="*/ 286204 w 613253"/>
                <a:gd name="T29" fmla="*/ 167530 h 438850"/>
                <a:gd name="T30" fmla="*/ 108227 w 613253"/>
                <a:gd name="T31" fmla="*/ 148719 h 438850"/>
                <a:gd name="T32" fmla="*/ 112711 w 613253"/>
                <a:gd name="T33" fmla="*/ 164039 h 438850"/>
                <a:gd name="T34" fmla="*/ 88070 w 613253"/>
                <a:gd name="T35" fmla="*/ 218903 h 438850"/>
                <a:gd name="T36" fmla="*/ 87722 w 613253"/>
                <a:gd name="T37" fmla="*/ 218903 h 438850"/>
                <a:gd name="T38" fmla="*/ 87965 w 613253"/>
                <a:gd name="T39" fmla="*/ 219136 h 438850"/>
                <a:gd name="T40" fmla="*/ 87723 w 613253"/>
                <a:gd name="T41" fmla="*/ 219675 h 438850"/>
                <a:gd name="T42" fmla="*/ 88535 w 613253"/>
                <a:gd name="T43" fmla="*/ 219675 h 438850"/>
                <a:gd name="T44" fmla="*/ 116127 w 613253"/>
                <a:gd name="T45" fmla="*/ 245898 h 438850"/>
                <a:gd name="T46" fmla="*/ 143718 w 613253"/>
                <a:gd name="T47" fmla="*/ 219675 h 438850"/>
                <a:gd name="T48" fmla="*/ 144531 w 613253"/>
                <a:gd name="T49" fmla="*/ 219675 h 438850"/>
                <a:gd name="T50" fmla="*/ 144288 w 613253"/>
                <a:gd name="T51" fmla="*/ 219135 h 438850"/>
                <a:gd name="T52" fmla="*/ 144530 w 613253"/>
                <a:gd name="T53" fmla="*/ 218903 h 438850"/>
                <a:gd name="T54" fmla="*/ 144184 w 613253"/>
                <a:gd name="T55" fmla="*/ 218903 h 438850"/>
                <a:gd name="T56" fmla="*/ 119543 w 613253"/>
                <a:gd name="T57" fmla="*/ 164037 h 438850"/>
                <a:gd name="T58" fmla="*/ 124025 w 613253"/>
                <a:gd name="T59" fmla="*/ 148719 h 438850"/>
                <a:gd name="T60" fmla="*/ 276830 w 613253"/>
                <a:gd name="T61" fmla="*/ 0 h 438850"/>
                <a:gd name="T62" fmla="*/ 354626 w 613253"/>
                <a:gd name="T63" fmla="*/ 79005 h 438850"/>
                <a:gd name="T64" fmla="*/ 312448 w 613253"/>
                <a:gd name="T65" fmla="*/ 148148 h 438850"/>
                <a:gd name="T66" fmla="*/ 312448 w 613253"/>
                <a:gd name="T67" fmla="*/ 158860 h 438850"/>
                <a:gd name="T68" fmla="*/ 421656 w 613253"/>
                <a:gd name="T69" fmla="*/ 269184 h 438850"/>
                <a:gd name="T70" fmla="*/ 274019 w 613253"/>
                <a:gd name="T71" fmla="*/ 301742 h 438850"/>
                <a:gd name="T72" fmla="*/ 133138 w 613253"/>
                <a:gd name="T73" fmla="*/ 272072 h 438850"/>
                <a:gd name="T74" fmla="*/ 139770 w 613253"/>
                <a:gd name="T75" fmla="*/ 254708 h 438850"/>
                <a:gd name="T76" fmla="*/ 114152 w 613253"/>
                <a:gd name="T77" fmla="*/ 257467 h 438850"/>
                <a:gd name="T78" fmla="*/ 0 w 613253"/>
                <a:gd name="T79" fmla="*/ 233427 h 438850"/>
                <a:gd name="T80" fmla="*/ 86053 w 613253"/>
                <a:gd name="T81" fmla="*/ 142683 h 438850"/>
                <a:gd name="T82" fmla="*/ 86053 w 613253"/>
                <a:gd name="T83" fmla="*/ 131976 h 438850"/>
                <a:gd name="T84" fmla="*/ 53395 w 613253"/>
                <a:gd name="T85" fmla="*/ 76990 h 438850"/>
                <a:gd name="T86" fmla="*/ 116430 w 613253"/>
                <a:gd name="T87" fmla="*/ 12974 h 438850"/>
                <a:gd name="T88" fmla="*/ 179466 w 613253"/>
                <a:gd name="T89" fmla="*/ 76990 h 438850"/>
                <a:gd name="T90" fmla="*/ 145291 w 613253"/>
                <a:gd name="T91" fmla="*/ 133015 h 438850"/>
                <a:gd name="T92" fmla="*/ 145291 w 613253"/>
                <a:gd name="T93" fmla="*/ 141694 h 438850"/>
                <a:gd name="T94" fmla="*/ 201344 w 613253"/>
                <a:gd name="T95" fmla="*/ 173639 h 438850"/>
                <a:gd name="T96" fmla="*/ 202867 w 613253"/>
                <a:gd name="T97" fmla="*/ 175652 h 438850"/>
                <a:gd name="T98" fmla="*/ 239339 w 613253"/>
                <a:gd name="T99" fmla="*/ 160082 h 438850"/>
                <a:gd name="T100" fmla="*/ 239339 w 613253"/>
                <a:gd name="T101" fmla="*/ 146867 h 438850"/>
                <a:gd name="T102" fmla="*/ 199034 w 613253"/>
                <a:gd name="T103" fmla="*/ 79005 h 438850"/>
                <a:gd name="T104" fmla="*/ 276830 w 613253"/>
                <a:gd name="T105" fmla="*/ 0 h 43885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613253"/>
                <a:gd name="T160" fmla="*/ 0 h 438850"/>
                <a:gd name="T161" fmla="*/ 613253 w 613253"/>
                <a:gd name="T162" fmla="*/ 438850 h 43885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613253" h="438850">
                  <a:moveTo>
                    <a:pt x="387898" y="243653"/>
                  </a:moveTo>
                  <a:lnTo>
                    <a:pt x="395944" y="271151"/>
                  </a:lnTo>
                  <a:lnTo>
                    <a:pt x="351715" y="369631"/>
                  </a:lnTo>
                  <a:lnTo>
                    <a:pt x="351092" y="369631"/>
                  </a:lnTo>
                  <a:lnTo>
                    <a:pt x="351529" y="370046"/>
                  </a:lnTo>
                  <a:lnTo>
                    <a:pt x="351093" y="371017"/>
                  </a:lnTo>
                  <a:lnTo>
                    <a:pt x="352550" y="371017"/>
                  </a:lnTo>
                  <a:lnTo>
                    <a:pt x="402076" y="418085"/>
                  </a:lnTo>
                  <a:lnTo>
                    <a:pt x="451601" y="371017"/>
                  </a:lnTo>
                  <a:lnTo>
                    <a:pt x="453059" y="371017"/>
                  </a:lnTo>
                  <a:lnTo>
                    <a:pt x="452623" y="370045"/>
                  </a:lnTo>
                  <a:lnTo>
                    <a:pt x="453059" y="369631"/>
                  </a:lnTo>
                  <a:lnTo>
                    <a:pt x="452437" y="369631"/>
                  </a:lnTo>
                  <a:lnTo>
                    <a:pt x="408207" y="271149"/>
                  </a:lnTo>
                  <a:lnTo>
                    <a:pt x="416253" y="243653"/>
                  </a:lnTo>
                  <a:lnTo>
                    <a:pt x="387898" y="243653"/>
                  </a:lnTo>
                  <a:close/>
                  <a:moveTo>
                    <a:pt x="157406" y="216295"/>
                  </a:moveTo>
                  <a:lnTo>
                    <a:pt x="163926" y="238576"/>
                  </a:lnTo>
                  <a:lnTo>
                    <a:pt x="128088" y="318371"/>
                  </a:lnTo>
                  <a:lnTo>
                    <a:pt x="127583" y="318371"/>
                  </a:lnTo>
                  <a:lnTo>
                    <a:pt x="127937" y="318708"/>
                  </a:lnTo>
                  <a:lnTo>
                    <a:pt x="127584" y="319494"/>
                  </a:lnTo>
                  <a:lnTo>
                    <a:pt x="128765" y="319494"/>
                  </a:lnTo>
                  <a:lnTo>
                    <a:pt x="168894" y="357632"/>
                  </a:lnTo>
                  <a:lnTo>
                    <a:pt x="209023" y="319494"/>
                  </a:lnTo>
                  <a:lnTo>
                    <a:pt x="210205" y="319494"/>
                  </a:lnTo>
                  <a:lnTo>
                    <a:pt x="209851" y="318707"/>
                  </a:lnTo>
                  <a:lnTo>
                    <a:pt x="210204" y="318371"/>
                  </a:lnTo>
                  <a:lnTo>
                    <a:pt x="209701" y="318371"/>
                  </a:lnTo>
                  <a:lnTo>
                    <a:pt x="173862" y="238574"/>
                  </a:lnTo>
                  <a:lnTo>
                    <a:pt x="180381" y="216295"/>
                  </a:lnTo>
                  <a:lnTo>
                    <a:pt x="157406" y="216295"/>
                  </a:lnTo>
                  <a:close/>
                  <a:moveTo>
                    <a:pt x="402620" y="0"/>
                  </a:moveTo>
                  <a:cubicBezTo>
                    <a:pt x="465109" y="0"/>
                    <a:pt x="515766" y="51445"/>
                    <a:pt x="515766" y="114905"/>
                  </a:cubicBezTo>
                  <a:cubicBezTo>
                    <a:pt x="515766" y="159138"/>
                    <a:pt x="491155" y="197534"/>
                    <a:pt x="454423" y="215466"/>
                  </a:cubicBezTo>
                  <a:lnTo>
                    <a:pt x="454423" y="231044"/>
                  </a:lnTo>
                  <a:cubicBezTo>
                    <a:pt x="531505" y="249779"/>
                    <a:pt x="592702" y="311734"/>
                    <a:pt x="613253" y="391500"/>
                  </a:cubicBezTo>
                  <a:cubicBezTo>
                    <a:pt x="550688" y="422070"/>
                    <a:pt x="477097" y="438850"/>
                    <a:pt x="398531" y="438850"/>
                  </a:cubicBezTo>
                  <a:cubicBezTo>
                    <a:pt x="323987" y="438850"/>
                    <a:pt x="253921" y="423744"/>
                    <a:pt x="193634" y="395700"/>
                  </a:cubicBezTo>
                  <a:lnTo>
                    <a:pt x="203279" y="370444"/>
                  </a:lnTo>
                  <a:lnTo>
                    <a:pt x="166022" y="374457"/>
                  </a:lnTo>
                  <a:cubicBezTo>
                    <a:pt x="105620" y="374457"/>
                    <a:pt x="48848" y="362217"/>
                    <a:pt x="0" y="339494"/>
                  </a:cubicBezTo>
                  <a:cubicBezTo>
                    <a:pt x="15404" y="274815"/>
                    <a:pt x="63667" y="224043"/>
                    <a:pt x="125154" y="207518"/>
                  </a:cubicBezTo>
                  <a:lnTo>
                    <a:pt x="125154" y="191945"/>
                  </a:lnTo>
                  <a:cubicBezTo>
                    <a:pt x="96529" y="177233"/>
                    <a:pt x="77656" y="146842"/>
                    <a:pt x="77656" y="111974"/>
                  </a:cubicBezTo>
                  <a:cubicBezTo>
                    <a:pt x="77656" y="60554"/>
                    <a:pt x="118702" y="18870"/>
                    <a:pt x="169335" y="18870"/>
                  </a:cubicBezTo>
                  <a:cubicBezTo>
                    <a:pt x="219968" y="18870"/>
                    <a:pt x="261014" y="60554"/>
                    <a:pt x="261014" y="111974"/>
                  </a:cubicBezTo>
                  <a:cubicBezTo>
                    <a:pt x="261014" y="147815"/>
                    <a:pt x="241072" y="178926"/>
                    <a:pt x="211310" y="193456"/>
                  </a:cubicBezTo>
                  <a:lnTo>
                    <a:pt x="211310" y="206078"/>
                  </a:lnTo>
                  <a:cubicBezTo>
                    <a:pt x="242539" y="213668"/>
                    <a:pt x="270549" y="230014"/>
                    <a:pt x="292834" y="252540"/>
                  </a:cubicBezTo>
                  <a:lnTo>
                    <a:pt x="295048" y="255467"/>
                  </a:lnTo>
                  <a:lnTo>
                    <a:pt x="348094" y="232822"/>
                  </a:lnTo>
                  <a:lnTo>
                    <a:pt x="348094" y="213602"/>
                  </a:lnTo>
                  <a:cubicBezTo>
                    <a:pt x="312767" y="195444"/>
                    <a:pt x="289474" y="157937"/>
                    <a:pt x="289474" y="114905"/>
                  </a:cubicBezTo>
                  <a:cubicBezTo>
                    <a:pt x="289474" y="51445"/>
                    <a:pt x="340131" y="0"/>
                    <a:pt x="402620" y="0"/>
                  </a:cubicBezTo>
                  <a:close/>
                </a:path>
              </a:pathLst>
            </a:custGeom>
            <a:noFill/>
            <a:ln w="19050">
              <a:solidFill>
                <a:schemeClr val="tx1">
                  <a:lumMod val="85000"/>
                  <a:lumOff val="15000"/>
                </a:schemeClr>
              </a:solidFill>
            </a:ln>
            <a:extLst/>
          </p:spPr>
          <p:txBody>
            <a:bodyPr anchor="ctr"/>
            <a:lstStyle/>
            <a:p>
              <a:endParaRPr lang="zh-CN" altLang="en-US">
                <a:solidFill>
                  <a:schemeClr val="accent1">
                    <a:lumMod val="75000"/>
                  </a:schemeClr>
                </a:solidFill>
              </a:endParaRPr>
            </a:p>
          </p:txBody>
        </p:sp>
        <p:sp>
          <p:nvSpPr>
            <p:cNvPr id="3095" name="椭圆 48"/>
            <p:cNvSpPr>
              <a:spLocks noChangeArrowheads="1"/>
            </p:cNvSpPr>
            <p:nvPr/>
          </p:nvSpPr>
          <p:spPr bwMode="auto">
            <a:xfrm>
              <a:off x="8576963" y="4192832"/>
              <a:ext cx="410349" cy="410349"/>
            </a:xfrm>
            <a:prstGeom prst="ellipse">
              <a:avLst/>
            </a:prstGeom>
            <a:noFill/>
            <a:ln w="28575">
              <a:solidFill>
                <a:schemeClr val="tx1">
                  <a:lumMod val="85000"/>
                  <a:lumOff val="15000"/>
                </a:schemeClr>
              </a:solidFill>
              <a:bevel/>
              <a:headEnd/>
              <a:tailEnd/>
            </a:ln>
            <a:extLst/>
          </p:spPr>
          <p:txBody>
            <a:bodyPr anchor="ctr"/>
            <a:lstStyle/>
            <a:p>
              <a:pPr algn="ctr"/>
              <a:endParaRPr lang="zh-CN" altLang="zh-CN" sz="1400">
                <a:solidFill>
                  <a:schemeClr val="accent1">
                    <a:lumMod val="75000"/>
                  </a:schemeClr>
                </a:solidFill>
                <a:latin typeface="微软雅黑" pitchFamily="34" charset="-122"/>
                <a:ea typeface="微软雅黑" pitchFamily="34" charset="-122"/>
                <a:sym typeface="宋体" pitchFamily="2" charset="-122"/>
              </a:endParaRPr>
            </a:p>
          </p:txBody>
        </p:sp>
        <p:grpSp>
          <p:nvGrpSpPr>
            <p:cNvPr id="18" name="组合 17"/>
            <p:cNvGrpSpPr/>
            <p:nvPr/>
          </p:nvGrpSpPr>
          <p:grpSpPr>
            <a:xfrm>
              <a:off x="8698843" y="4296801"/>
              <a:ext cx="194408" cy="271764"/>
              <a:chOff x="10679165" y="4977072"/>
              <a:chExt cx="559364" cy="854169"/>
            </a:xfrm>
            <a:noFill/>
          </p:grpSpPr>
          <p:sp>
            <p:nvSpPr>
              <p:cNvPr id="52" name="任意多边形 14"/>
              <p:cNvSpPr>
                <a:spLocks noChangeArrowheads="1"/>
              </p:cNvSpPr>
              <p:nvPr/>
            </p:nvSpPr>
            <p:spPr bwMode="auto">
              <a:xfrm rot="19051743">
                <a:off x="10679165" y="4977072"/>
                <a:ext cx="266595" cy="854169"/>
              </a:xfrm>
              <a:custGeom>
                <a:avLst/>
                <a:gdLst>
                  <a:gd name="T0" fmla="*/ 225242 w 334004"/>
                  <a:gd name="T1" fmla="*/ 0 h 1081826"/>
                  <a:gd name="T2" fmla="*/ 266556 w 334004"/>
                  <a:gd name="T3" fmla="*/ 9866 h 1081826"/>
                  <a:gd name="T4" fmla="*/ 266556 w 334004"/>
                  <a:gd name="T5" fmla="*/ 215310 h 1081826"/>
                  <a:gd name="T6" fmla="*/ 148584 w 334004"/>
                  <a:gd name="T7" fmla="*/ 215310 h 1081826"/>
                  <a:gd name="T8" fmla="*/ 148584 w 334004"/>
                  <a:gd name="T9" fmla="*/ 638731 h 1081826"/>
                  <a:gd name="T10" fmla="*/ 266556 w 334004"/>
                  <a:gd name="T11" fmla="*/ 638731 h 1081826"/>
                  <a:gd name="T12" fmla="*/ 266556 w 334004"/>
                  <a:gd name="T13" fmla="*/ 844177 h 1081826"/>
                  <a:gd name="T14" fmla="*/ 225242 w 334004"/>
                  <a:gd name="T15" fmla="*/ 854043 h 1081826"/>
                  <a:gd name="T16" fmla="*/ 0 w 334004"/>
                  <a:gd name="T17" fmla="*/ 427022 h 1081826"/>
                  <a:gd name="T18" fmla="*/ 225242 w 334004"/>
                  <a:gd name="T19" fmla="*/ 0 h 10818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4004"/>
                  <a:gd name="T31" fmla="*/ 0 h 1081826"/>
                  <a:gd name="T32" fmla="*/ 334004 w 334004"/>
                  <a:gd name="T33" fmla="*/ 1081826 h 10818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4004" h="1081826">
                    <a:moveTo>
                      <a:pt x="282236" y="0"/>
                    </a:moveTo>
                    <a:lnTo>
                      <a:pt x="334004" y="12498"/>
                    </a:lnTo>
                    <a:lnTo>
                      <a:pt x="334004" y="272736"/>
                    </a:lnTo>
                    <a:lnTo>
                      <a:pt x="186181" y="272736"/>
                    </a:lnTo>
                    <a:lnTo>
                      <a:pt x="186181" y="809088"/>
                    </a:lnTo>
                    <a:lnTo>
                      <a:pt x="334004" y="809088"/>
                    </a:lnTo>
                    <a:lnTo>
                      <a:pt x="334004" y="1069328"/>
                    </a:lnTo>
                    <a:lnTo>
                      <a:pt x="282236" y="1081826"/>
                    </a:lnTo>
                    <a:cubicBezTo>
                      <a:pt x="126361" y="1081826"/>
                      <a:pt x="0" y="839651"/>
                      <a:pt x="0" y="540913"/>
                    </a:cubicBezTo>
                    <a:cubicBezTo>
                      <a:pt x="0" y="242175"/>
                      <a:pt x="126361" y="0"/>
                      <a:pt x="282236" y="0"/>
                    </a:cubicBezTo>
                    <a:close/>
                  </a:path>
                </a:pathLst>
              </a:custGeom>
              <a:grpFill/>
              <a:ln w="19050">
                <a:solidFill>
                  <a:schemeClr val="tx1">
                    <a:lumMod val="85000"/>
                    <a:lumOff val="15000"/>
                  </a:schemeClr>
                </a:solidFill>
              </a:ln>
            </p:spPr>
            <p:txBody>
              <a:bodyPr anchor="ctr"/>
              <a:lstStyle/>
              <a:p>
                <a:pPr algn="ctr"/>
                <a:endParaRPr lang="zh-CN" altLang="zh-CN">
                  <a:solidFill>
                    <a:schemeClr val="accent1">
                      <a:lumMod val="75000"/>
                    </a:schemeClr>
                  </a:solidFill>
                </a:endParaRPr>
              </a:p>
            </p:txBody>
          </p:sp>
          <p:grpSp>
            <p:nvGrpSpPr>
              <p:cNvPr id="53" name="组合 15"/>
              <p:cNvGrpSpPr>
                <a:grpSpLocks/>
              </p:cNvGrpSpPr>
              <p:nvPr/>
            </p:nvGrpSpPr>
            <p:grpSpPr bwMode="auto">
              <a:xfrm rot="3151660">
                <a:off x="10874854" y="5021484"/>
                <a:ext cx="374594" cy="352756"/>
                <a:chOff x="0" y="0"/>
                <a:chExt cx="659924" cy="513228"/>
              </a:xfrm>
              <a:grpFill/>
            </p:grpSpPr>
            <p:sp>
              <p:nvSpPr>
                <p:cNvPr id="54" name="任意多边形 16"/>
                <p:cNvSpPr>
                  <a:spLocks noChangeArrowheads="1"/>
                </p:cNvSpPr>
                <p:nvPr/>
              </p:nvSpPr>
              <p:spPr bwMode="auto">
                <a:xfrm>
                  <a:off x="103411" y="173711"/>
                  <a:ext cx="453102" cy="151057"/>
                </a:xfrm>
                <a:custGeom>
                  <a:avLst/>
                  <a:gdLst>
                    <a:gd name="T0" fmla="*/ 223776 w 453102"/>
                    <a:gd name="T1" fmla="*/ 0 h 151057"/>
                    <a:gd name="T2" fmla="*/ 425056 w 453102"/>
                    <a:gd name="T3" fmla="*/ 61482 h 151057"/>
                    <a:gd name="T4" fmla="*/ 453102 w 453102"/>
                    <a:gd name="T5" fmla="*/ 84623 h 151057"/>
                    <a:gd name="T6" fmla="*/ 392849 w 453102"/>
                    <a:gd name="T7" fmla="*/ 151057 h 151057"/>
                    <a:gd name="T8" fmla="*/ 374736 w 453102"/>
                    <a:gd name="T9" fmla="*/ 136112 h 151057"/>
                    <a:gd name="T10" fmla="*/ 223776 w 453102"/>
                    <a:gd name="T11" fmla="*/ 90000 h 151057"/>
                    <a:gd name="T12" fmla="*/ 72817 w 453102"/>
                    <a:gd name="T13" fmla="*/ 136112 h 151057"/>
                    <a:gd name="T14" fmla="*/ 60253 w 453102"/>
                    <a:gd name="T15" fmla="*/ 146478 h 151057"/>
                    <a:gd name="T16" fmla="*/ 0 w 453102"/>
                    <a:gd name="T17" fmla="*/ 80043 h 151057"/>
                    <a:gd name="T18" fmla="*/ 22497 w 453102"/>
                    <a:gd name="T19" fmla="*/ 61482 h 151057"/>
                    <a:gd name="T20" fmla="*/ 223776 w 453102"/>
                    <a:gd name="T21" fmla="*/ 0 h 1510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53102"/>
                    <a:gd name="T34" fmla="*/ 0 h 151057"/>
                    <a:gd name="T35" fmla="*/ 453102 w 453102"/>
                    <a:gd name="T36" fmla="*/ 151057 h 15105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53102" h="151057">
                      <a:moveTo>
                        <a:pt x="223776" y="0"/>
                      </a:moveTo>
                      <a:cubicBezTo>
                        <a:pt x="298335" y="0"/>
                        <a:pt x="367600" y="22666"/>
                        <a:pt x="425056" y="61482"/>
                      </a:cubicBezTo>
                      <a:lnTo>
                        <a:pt x="453102" y="84623"/>
                      </a:lnTo>
                      <a:lnTo>
                        <a:pt x="392849" y="151057"/>
                      </a:lnTo>
                      <a:lnTo>
                        <a:pt x="374736" y="136112"/>
                      </a:lnTo>
                      <a:cubicBezTo>
                        <a:pt x="331644" y="106999"/>
                        <a:pt x="279695" y="90000"/>
                        <a:pt x="223776" y="90000"/>
                      </a:cubicBezTo>
                      <a:cubicBezTo>
                        <a:pt x="167857" y="90000"/>
                        <a:pt x="115909" y="106999"/>
                        <a:pt x="72817" y="136112"/>
                      </a:cubicBezTo>
                      <a:lnTo>
                        <a:pt x="60253" y="146478"/>
                      </a:lnTo>
                      <a:lnTo>
                        <a:pt x="0" y="80043"/>
                      </a:lnTo>
                      <a:lnTo>
                        <a:pt x="22497" y="61482"/>
                      </a:lnTo>
                      <a:cubicBezTo>
                        <a:pt x="79953" y="22666"/>
                        <a:pt x="149218" y="0"/>
                        <a:pt x="223776" y="0"/>
                      </a:cubicBezTo>
                      <a:close/>
                    </a:path>
                  </a:pathLst>
                </a:custGeom>
                <a:grpFill/>
                <a:ln w="19050">
                  <a:solidFill>
                    <a:schemeClr val="tx1">
                      <a:lumMod val="85000"/>
                      <a:lumOff val="15000"/>
                    </a:schemeClr>
                  </a:solidFill>
                  <a:bevel/>
                  <a:headEnd/>
                  <a:tailEnd/>
                </a:ln>
                <a:extLst/>
              </p:spPr>
              <p:txBody>
                <a:bodyPr anchor="ctr"/>
                <a:lstStyle/>
                <a:p>
                  <a:pPr algn="ctr"/>
                  <a:endParaRPr lang="zh-CN" altLang="zh-CN">
                    <a:solidFill>
                      <a:schemeClr val="accent1">
                        <a:lumMod val="75000"/>
                      </a:schemeClr>
                    </a:solidFill>
                  </a:endParaRPr>
                </a:p>
              </p:txBody>
            </p:sp>
            <p:sp>
              <p:nvSpPr>
                <p:cNvPr id="55" name="任意多边形 17"/>
                <p:cNvSpPr>
                  <a:spLocks noChangeArrowheads="1"/>
                </p:cNvSpPr>
                <p:nvPr/>
              </p:nvSpPr>
              <p:spPr bwMode="auto">
                <a:xfrm>
                  <a:off x="0" y="0"/>
                  <a:ext cx="659924" cy="193475"/>
                </a:xfrm>
                <a:custGeom>
                  <a:avLst/>
                  <a:gdLst>
                    <a:gd name="T0" fmla="*/ 327229 w 659924"/>
                    <a:gd name="T1" fmla="*/ 0 h 193475"/>
                    <a:gd name="T2" fmla="*/ 609021 w 659924"/>
                    <a:gd name="T3" fmla="*/ 89149 h 193475"/>
                    <a:gd name="T4" fmla="*/ 659924 w 659924"/>
                    <a:gd name="T5" fmla="*/ 132649 h 193475"/>
                    <a:gd name="T6" fmla="*/ 604757 w 659924"/>
                    <a:gd name="T7" fmla="*/ 193475 h 193475"/>
                    <a:gd name="T8" fmla="*/ 568764 w 659924"/>
                    <a:gd name="T9" fmla="*/ 163779 h 193475"/>
                    <a:gd name="T10" fmla="*/ 327229 w 659924"/>
                    <a:gd name="T11" fmla="*/ 90000 h 193475"/>
                    <a:gd name="T12" fmla="*/ 85694 w 659924"/>
                    <a:gd name="T13" fmla="*/ 163779 h 193475"/>
                    <a:gd name="T14" fmla="*/ 55251 w 659924"/>
                    <a:gd name="T15" fmla="*/ 188896 h 193475"/>
                    <a:gd name="T16" fmla="*/ 0 w 659924"/>
                    <a:gd name="T17" fmla="*/ 127978 h 193475"/>
                    <a:gd name="T18" fmla="*/ 45438 w 659924"/>
                    <a:gd name="T19" fmla="*/ 89149 h 193475"/>
                    <a:gd name="T20" fmla="*/ 327229 w 659924"/>
                    <a:gd name="T21" fmla="*/ 0 h 1934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59924"/>
                    <a:gd name="T34" fmla="*/ 0 h 193475"/>
                    <a:gd name="T35" fmla="*/ 659924 w 659924"/>
                    <a:gd name="T36" fmla="*/ 193475 h 19347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59924" h="193475">
                      <a:moveTo>
                        <a:pt x="327229" y="0"/>
                      </a:moveTo>
                      <a:cubicBezTo>
                        <a:pt x="431611" y="0"/>
                        <a:pt x="528582" y="32865"/>
                        <a:pt x="609021" y="89149"/>
                      </a:cubicBezTo>
                      <a:lnTo>
                        <a:pt x="659924" y="132649"/>
                      </a:lnTo>
                      <a:lnTo>
                        <a:pt x="604757" y="193475"/>
                      </a:lnTo>
                      <a:lnTo>
                        <a:pt x="568764" y="163779"/>
                      </a:lnTo>
                      <a:cubicBezTo>
                        <a:pt x="499817" y="117199"/>
                        <a:pt x="416699" y="90000"/>
                        <a:pt x="327229" y="90000"/>
                      </a:cubicBezTo>
                      <a:cubicBezTo>
                        <a:pt x="237759" y="90000"/>
                        <a:pt x="154641" y="117199"/>
                        <a:pt x="85694" y="163779"/>
                      </a:cubicBezTo>
                      <a:lnTo>
                        <a:pt x="55251" y="188896"/>
                      </a:lnTo>
                      <a:lnTo>
                        <a:pt x="0" y="127978"/>
                      </a:lnTo>
                      <a:lnTo>
                        <a:pt x="45438" y="89149"/>
                      </a:lnTo>
                      <a:cubicBezTo>
                        <a:pt x="125877" y="32865"/>
                        <a:pt x="222847" y="0"/>
                        <a:pt x="327229" y="0"/>
                      </a:cubicBezTo>
                      <a:close/>
                    </a:path>
                  </a:pathLst>
                </a:custGeom>
                <a:grpFill/>
                <a:ln w="19050">
                  <a:solidFill>
                    <a:schemeClr val="tx1">
                      <a:lumMod val="85000"/>
                      <a:lumOff val="15000"/>
                    </a:schemeClr>
                  </a:solidFill>
                  <a:bevel/>
                  <a:headEnd/>
                  <a:tailEnd/>
                </a:ln>
                <a:extLst/>
              </p:spPr>
              <p:txBody>
                <a:bodyPr anchor="ctr"/>
                <a:lstStyle/>
                <a:p>
                  <a:pPr algn="ctr"/>
                  <a:endParaRPr lang="zh-CN" altLang="zh-CN">
                    <a:solidFill>
                      <a:schemeClr val="accent1">
                        <a:lumMod val="75000"/>
                      </a:schemeClr>
                    </a:solidFill>
                  </a:endParaRPr>
                </a:p>
              </p:txBody>
            </p:sp>
            <p:sp>
              <p:nvSpPr>
                <p:cNvPr id="56" name="任意多边形 18"/>
                <p:cNvSpPr>
                  <a:spLocks noChangeArrowheads="1"/>
                </p:cNvSpPr>
                <p:nvPr/>
              </p:nvSpPr>
              <p:spPr bwMode="auto">
                <a:xfrm>
                  <a:off x="213727" y="343103"/>
                  <a:ext cx="232470" cy="170125"/>
                </a:xfrm>
                <a:custGeom>
                  <a:avLst/>
                  <a:gdLst>
                    <a:gd name="T0" fmla="*/ 113224 w 232470"/>
                    <a:gd name="T1" fmla="*/ 0 h 170125"/>
                    <a:gd name="T2" fmla="*/ 190295 w 232470"/>
                    <a:gd name="T3" fmla="*/ 15560 h 170125"/>
                    <a:gd name="T4" fmla="*/ 232470 w 232470"/>
                    <a:gd name="T5" fmla="*/ 43996 h 170125"/>
                    <a:gd name="T6" fmla="*/ 118076 w 232470"/>
                    <a:gd name="T7" fmla="*/ 170125 h 170125"/>
                    <a:gd name="T8" fmla="*/ 0 w 232470"/>
                    <a:gd name="T9" fmla="*/ 39936 h 170125"/>
                    <a:gd name="T10" fmla="*/ 36154 w 232470"/>
                    <a:gd name="T11" fmla="*/ 15560 h 170125"/>
                    <a:gd name="T12" fmla="*/ 113224 w 232470"/>
                    <a:gd name="T13" fmla="*/ 0 h 170125"/>
                    <a:gd name="T14" fmla="*/ 0 60000 65536"/>
                    <a:gd name="T15" fmla="*/ 0 60000 65536"/>
                    <a:gd name="T16" fmla="*/ 0 60000 65536"/>
                    <a:gd name="T17" fmla="*/ 0 60000 65536"/>
                    <a:gd name="T18" fmla="*/ 0 60000 65536"/>
                    <a:gd name="T19" fmla="*/ 0 60000 65536"/>
                    <a:gd name="T20" fmla="*/ 0 60000 65536"/>
                    <a:gd name="T21" fmla="*/ 0 w 232470"/>
                    <a:gd name="T22" fmla="*/ 0 h 170125"/>
                    <a:gd name="T23" fmla="*/ 232470 w 232470"/>
                    <a:gd name="T24" fmla="*/ 170125 h 1701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2470" h="170125">
                      <a:moveTo>
                        <a:pt x="113224" y="0"/>
                      </a:moveTo>
                      <a:cubicBezTo>
                        <a:pt x="140562" y="0"/>
                        <a:pt x="166606" y="5541"/>
                        <a:pt x="190295" y="15560"/>
                      </a:cubicBezTo>
                      <a:lnTo>
                        <a:pt x="232470" y="43996"/>
                      </a:lnTo>
                      <a:lnTo>
                        <a:pt x="118076" y="170125"/>
                      </a:lnTo>
                      <a:lnTo>
                        <a:pt x="0" y="39936"/>
                      </a:lnTo>
                      <a:lnTo>
                        <a:pt x="36154" y="15560"/>
                      </a:lnTo>
                      <a:cubicBezTo>
                        <a:pt x="59842" y="5541"/>
                        <a:pt x="85886" y="0"/>
                        <a:pt x="113224" y="0"/>
                      </a:cubicBezTo>
                      <a:close/>
                    </a:path>
                  </a:pathLst>
                </a:custGeom>
                <a:grpFill/>
                <a:ln w="19050">
                  <a:solidFill>
                    <a:schemeClr val="tx1">
                      <a:lumMod val="85000"/>
                      <a:lumOff val="15000"/>
                    </a:schemeClr>
                  </a:solidFill>
                  <a:bevel/>
                  <a:headEnd/>
                  <a:tailEnd/>
                </a:ln>
                <a:extLst/>
              </p:spPr>
              <p:txBody>
                <a:bodyPr anchor="ctr"/>
                <a:lstStyle/>
                <a:p>
                  <a:pPr algn="ctr"/>
                  <a:endParaRPr lang="zh-CN" altLang="zh-CN">
                    <a:solidFill>
                      <a:schemeClr val="accent1">
                        <a:lumMod val="75000"/>
                      </a:schemeClr>
                    </a:solidFill>
                  </a:endParaRPr>
                </a:p>
              </p:txBody>
            </p:sp>
          </p:grpSp>
        </p:grpSp>
        <p:sp>
          <p:nvSpPr>
            <p:cNvPr id="3103" name="椭圆 36"/>
            <p:cNvSpPr>
              <a:spLocks noChangeArrowheads="1"/>
            </p:cNvSpPr>
            <p:nvPr/>
          </p:nvSpPr>
          <p:spPr bwMode="auto">
            <a:xfrm>
              <a:off x="6734549" y="4192832"/>
              <a:ext cx="410349" cy="410349"/>
            </a:xfrm>
            <a:prstGeom prst="ellipse">
              <a:avLst/>
            </a:prstGeom>
            <a:noFill/>
            <a:ln w="28575">
              <a:solidFill>
                <a:schemeClr val="tx1">
                  <a:lumMod val="85000"/>
                  <a:lumOff val="15000"/>
                </a:schemeClr>
              </a:solidFill>
              <a:bevel/>
              <a:headEnd/>
              <a:tailEnd/>
            </a:ln>
            <a:extLst/>
          </p:spPr>
          <p:txBody>
            <a:bodyPr anchor="ctr"/>
            <a:lstStyle/>
            <a:p>
              <a:pPr algn="ctr"/>
              <a:endParaRPr lang="zh-CN" altLang="zh-CN" sz="1400">
                <a:solidFill>
                  <a:schemeClr val="accent1">
                    <a:lumMod val="75000"/>
                  </a:schemeClr>
                </a:solidFill>
                <a:latin typeface="微软雅黑" pitchFamily="34" charset="-122"/>
                <a:ea typeface="微软雅黑" pitchFamily="34" charset="-122"/>
                <a:sym typeface="宋体" pitchFamily="2" charset="-122"/>
              </a:endParaRPr>
            </a:p>
          </p:txBody>
        </p:sp>
        <p:sp>
          <p:nvSpPr>
            <p:cNvPr id="58" name="Freeform 21"/>
            <p:cNvSpPr>
              <a:spLocks noEditPoints="1" noChangeArrowheads="1"/>
            </p:cNvSpPr>
            <p:nvPr/>
          </p:nvSpPr>
          <p:spPr bwMode="auto">
            <a:xfrm>
              <a:off x="6805192" y="4275107"/>
              <a:ext cx="275744" cy="269301"/>
            </a:xfrm>
            <a:custGeom>
              <a:avLst/>
              <a:gdLst>
                <a:gd name="T0" fmla="*/ 640467 w 266"/>
                <a:gd name="T1" fmla="*/ 0 h 260"/>
                <a:gd name="T2" fmla="*/ 1038333 w 266"/>
                <a:gd name="T3" fmla="*/ 0 h 260"/>
                <a:gd name="T4" fmla="*/ 994665 w 266"/>
                <a:gd name="T5" fmla="*/ 121200 h 260"/>
                <a:gd name="T6" fmla="*/ 1285786 w 266"/>
                <a:gd name="T7" fmla="*/ 121200 h 260"/>
                <a:gd name="T8" fmla="*/ 1246970 w 266"/>
                <a:gd name="T9" fmla="*/ 416926 h 260"/>
                <a:gd name="T10" fmla="*/ 1018925 w 266"/>
                <a:gd name="T11" fmla="*/ 678717 h 260"/>
                <a:gd name="T12" fmla="*/ 1086853 w 266"/>
                <a:gd name="T13" fmla="*/ 732045 h 260"/>
                <a:gd name="T14" fmla="*/ 950996 w 266"/>
                <a:gd name="T15" fmla="*/ 775677 h 260"/>
                <a:gd name="T16" fmla="*/ 946144 w 266"/>
                <a:gd name="T17" fmla="*/ 693261 h 260"/>
                <a:gd name="T18" fmla="*/ 824844 w 266"/>
                <a:gd name="T19" fmla="*/ 896876 h 260"/>
                <a:gd name="T20" fmla="*/ 829696 w 266"/>
                <a:gd name="T21" fmla="*/ 1105340 h 260"/>
                <a:gd name="T22" fmla="*/ 994665 w 266"/>
                <a:gd name="T23" fmla="*/ 1260475 h 260"/>
                <a:gd name="T24" fmla="*/ 378458 w 266"/>
                <a:gd name="T25" fmla="*/ 1105340 h 260"/>
                <a:gd name="T26" fmla="*/ 490054 w 266"/>
                <a:gd name="T27" fmla="*/ 1105340 h 260"/>
                <a:gd name="T28" fmla="*/ 635615 w 266"/>
                <a:gd name="T29" fmla="*/ 1076252 h 260"/>
                <a:gd name="T30" fmla="*/ 562835 w 266"/>
                <a:gd name="T31" fmla="*/ 896876 h 260"/>
                <a:gd name="T32" fmla="*/ 504610 w 266"/>
                <a:gd name="T33" fmla="*/ 785373 h 260"/>
                <a:gd name="T34" fmla="*/ 339642 w 266"/>
                <a:gd name="T35" fmla="*/ 727197 h 260"/>
                <a:gd name="T36" fmla="*/ 295973 w 266"/>
                <a:gd name="T37" fmla="*/ 765981 h 260"/>
                <a:gd name="T38" fmla="*/ 223193 w 266"/>
                <a:gd name="T39" fmla="*/ 664173 h 260"/>
                <a:gd name="T40" fmla="*/ 271713 w 266"/>
                <a:gd name="T41" fmla="*/ 644781 h 260"/>
                <a:gd name="T42" fmla="*/ 0 w 266"/>
                <a:gd name="T43" fmla="*/ 155135 h 260"/>
                <a:gd name="T44" fmla="*/ 38816 w 266"/>
                <a:gd name="T45" fmla="*/ 121200 h 260"/>
                <a:gd name="T46" fmla="*/ 305677 w 266"/>
                <a:gd name="T47" fmla="*/ 121200 h 260"/>
                <a:gd name="T48" fmla="*/ 441534 w 266"/>
                <a:gd name="T49" fmla="*/ 77568 h 260"/>
                <a:gd name="T50" fmla="*/ 543427 w 266"/>
                <a:gd name="T51" fmla="*/ 654477 h 260"/>
                <a:gd name="T52" fmla="*/ 441534 w 266"/>
                <a:gd name="T53" fmla="*/ 77568 h 260"/>
                <a:gd name="T54" fmla="*/ 989813 w 266"/>
                <a:gd name="T55" fmla="*/ 572062 h 260"/>
                <a:gd name="T56" fmla="*/ 1217858 w 266"/>
                <a:gd name="T57" fmla="*/ 193919 h 260"/>
                <a:gd name="T58" fmla="*/ 1028629 w 266"/>
                <a:gd name="T59" fmla="*/ 290879 h 260"/>
                <a:gd name="T60" fmla="*/ 305677 w 266"/>
                <a:gd name="T61" fmla="*/ 576910 h 260"/>
                <a:gd name="T62" fmla="*/ 257157 w 266"/>
                <a:gd name="T63" fmla="*/ 290879 h 260"/>
                <a:gd name="T64" fmla="*/ 72780 w 266"/>
                <a:gd name="T65" fmla="*/ 193919 h 260"/>
                <a:gd name="T66" fmla="*/ 305677 w 266"/>
                <a:gd name="T67" fmla="*/ 576910 h 26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66"/>
                <a:gd name="T103" fmla="*/ 0 h 260"/>
                <a:gd name="T104" fmla="*/ 266 w 266"/>
                <a:gd name="T105" fmla="*/ 260 h 26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66" h="260">
                  <a:moveTo>
                    <a:pt x="53" y="0"/>
                  </a:moveTo>
                  <a:cubicBezTo>
                    <a:pt x="132" y="0"/>
                    <a:pt x="132" y="0"/>
                    <a:pt x="132" y="0"/>
                  </a:cubicBezTo>
                  <a:cubicBezTo>
                    <a:pt x="135" y="0"/>
                    <a:pt x="135" y="0"/>
                    <a:pt x="135" y="0"/>
                  </a:cubicBezTo>
                  <a:cubicBezTo>
                    <a:pt x="214" y="0"/>
                    <a:pt x="214" y="0"/>
                    <a:pt x="214" y="0"/>
                  </a:cubicBezTo>
                  <a:cubicBezTo>
                    <a:pt x="210" y="9"/>
                    <a:pt x="206" y="17"/>
                    <a:pt x="204" y="25"/>
                  </a:cubicBezTo>
                  <a:cubicBezTo>
                    <a:pt x="205" y="25"/>
                    <a:pt x="205" y="25"/>
                    <a:pt x="205" y="25"/>
                  </a:cubicBezTo>
                  <a:cubicBezTo>
                    <a:pt x="258" y="25"/>
                    <a:pt x="258" y="25"/>
                    <a:pt x="258" y="25"/>
                  </a:cubicBezTo>
                  <a:cubicBezTo>
                    <a:pt x="265" y="25"/>
                    <a:pt x="265" y="25"/>
                    <a:pt x="265" y="25"/>
                  </a:cubicBezTo>
                  <a:cubicBezTo>
                    <a:pt x="265" y="32"/>
                    <a:pt x="265" y="32"/>
                    <a:pt x="265" y="32"/>
                  </a:cubicBezTo>
                  <a:cubicBezTo>
                    <a:pt x="266" y="47"/>
                    <a:pt x="265" y="67"/>
                    <a:pt x="257" y="86"/>
                  </a:cubicBezTo>
                  <a:cubicBezTo>
                    <a:pt x="250" y="105"/>
                    <a:pt x="236" y="122"/>
                    <a:pt x="210" y="133"/>
                  </a:cubicBezTo>
                  <a:cubicBezTo>
                    <a:pt x="210" y="140"/>
                    <a:pt x="210" y="140"/>
                    <a:pt x="210" y="140"/>
                  </a:cubicBezTo>
                  <a:cubicBezTo>
                    <a:pt x="220" y="137"/>
                    <a:pt x="220" y="137"/>
                    <a:pt x="220" y="137"/>
                  </a:cubicBezTo>
                  <a:cubicBezTo>
                    <a:pt x="224" y="151"/>
                    <a:pt x="224" y="151"/>
                    <a:pt x="224" y="151"/>
                  </a:cubicBezTo>
                  <a:cubicBezTo>
                    <a:pt x="205" y="158"/>
                    <a:pt x="205" y="158"/>
                    <a:pt x="205" y="158"/>
                  </a:cubicBezTo>
                  <a:cubicBezTo>
                    <a:pt x="196" y="160"/>
                    <a:pt x="196" y="160"/>
                    <a:pt x="196" y="160"/>
                  </a:cubicBezTo>
                  <a:cubicBezTo>
                    <a:pt x="195" y="150"/>
                    <a:pt x="195" y="150"/>
                    <a:pt x="195" y="150"/>
                  </a:cubicBezTo>
                  <a:cubicBezTo>
                    <a:pt x="195" y="143"/>
                    <a:pt x="195" y="143"/>
                    <a:pt x="195" y="143"/>
                  </a:cubicBezTo>
                  <a:cubicBezTo>
                    <a:pt x="190" y="149"/>
                    <a:pt x="182" y="154"/>
                    <a:pt x="170" y="159"/>
                  </a:cubicBezTo>
                  <a:cubicBezTo>
                    <a:pt x="170" y="185"/>
                    <a:pt x="170" y="185"/>
                    <a:pt x="170" y="185"/>
                  </a:cubicBezTo>
                  <a:cubicBezTo>
                    <a:pt x="157" y="185"/>
                    <a:pt x="157" y="185"/>
                    <a:pt x="157" y="185"/>
                  </a:cubicBezTo>
                  <a:cubicBezTo>
                    <a:pt x="155" y="200"/>
                    <a:pt x="161" y="219"/>
                    <a:pt x="171" y="228"/>
                  </a:cubicBezTo>
                  <a:cubicBezTo>
                    <a:pt x="193" y="228"/>
                    <a:pt x="193" y="228"/>
                    <a:pt x="193" y="228"/>
                  </a:cubicBezTo>
                  <a:cubicBezTo>
                    <a:pt x="205" y="260"/>
                    <a:pt x="205" y="260"/>
                    <a:pt x="205" y="260"/>
                  </a:cubicBezTo>
                  <a:cubicBezTo>
                    <a:pt x="69" y="260"/>
                    <a:pt x="69" y="260"/>
                    <a:pt x="69" y="260"/>
                  </a:cubicBezTo>
                  <a:cubicBezTo>
                    <a:pt x="78" y="228"/>
                    <a:pt x="78" y="228"/>
                    <a:pt x="78" y="228"/>
                  </a:cubicBezTo>
                  <a:cubicBezTo>
                    <a:pt x="94" y="228"/>
                    <a:pt x="94" y="228"/>
                    <a:pt x="94" y="228"/>
                  </a:cubicBezTo>
                  <a:cubicBezTo>
                    <a:pt x="101" y="228"/>
                    <a:pt x="101" y="228"/>
                    <a:pt x="101" y="228"/>
                  </a:cubicBezTo>
                  <a:cubicBezTo>
                    <a:pt x="131" y="228"/>
                    <a:pt x="131" y="228"/>
                    <a:pt x="131" y="228"/>
                  </a:cubicBezTo>
                  <a:cubicBezTo>
                    <a:pt x="131" y="222"/>
                    <a:pt x="131" y="222"/>
                    <a:pt x="131" y="222"/>
                  </a:cubicBezTo>
                  <a:cubicBezTo>
                    <a:pt x="110" y="217"/>
                    <a:pt x="110" y="217"/>
                    <a:pt x="110" y="217"/>
                  </a:cubicBezTo>
                  <a:cubicBezTo>
                    <a:pt x="116" y="207"/>
                    <a:pt x="116" y="197"/>
                    <a:pt x="116" y="185"/>
                  </a:cubicBezTo>
                  <a:cubicBezTo>
                    <a:pt x="104" y="185"/>
                    <a:pt x="104" y="185"/>
                    <a:pt x="104" y="185"/>
                  </a:cubicBezTo>
                  <a:cubicBezTo>
                    <a:pt x="104" y="162"/>
                    <a:pt x="104" y="162"/>
                    <a:pt x="104" y="162"/>
                  </a:cubicBezTo>
                  <a:cubicBezTo>
                    <a:pt x="87" y="156"/>
                    <a:pt x="76" y="149"/>
                    <a:pt x="70" y="141"/>
                  </a:cubicBezTo>
                  <a:cubicBezTo>
                    <a:pt x="70" y="150"/>
                    <a:pt x="70" y="150"/>
                    <a:pt x="70" y="150"/>
                  </a:cubicBezTo>
                  <a:cubicBezTo>
                    <a:pt x="70" y="160"/>
                    <a:pt x="70" y="160"/>
                    <a:pt x="70" y="160"/>
                  </a:cubicBezTo>
                  <a:cubicBezTo>
                    <a:pt x="61" y="158"/>
                    <a:pt x="61" y="158"/>
                    <a:pt x="61" y="158"/>
                  </a:cubicBezTo>
                  <a:cubicBezTo>
                    <a:pt x="42" y="151"/>
                    <a:pt x="42" y="151"/>
                    <a:pt x="42" y="151"/>
                  </a:cubicBezTo>
                  <a:cubicBezTo>
                    <a:pt x="46" y="137"/>
                    <a:pt x="46" y="137"/>
                    <a:pt x="46" y="137"/>
                  </a:cubicBezTo>
                  <a:cubicBezTo>
                    <a:pt x="56" y="140"/>
                    <a:pt x="56" y="140"/>
                    <a:pt x="56" y="140"/>
                  </a:cubicBezTo>
                  <a:cubicBezTo>
                    <a:pt x="56" y="133"/>
                    <a:pt x="56" y="133"/>
                    <a:pt x="56" y="133"/>
                  </a:cubicBezTo>
                  <a:cubicBezTo>
                    <a:pt x="30" y="122"/>
                    <a:pt x="16" y="105"/>
                    <a:pt x="8" y="86"/>
                  </a:cubicBezTo>
                  <a:cubicBezTo>
                    <a:pt x="1" y="67"/>
                    <a:pt x="0" y="47"/>
                    <a:pt x="0" y="32"/>
                  </a:cubicBezTo>
                  <a:cubicBezTo>
                    <a:pt x="0" y="25"/>
                    <a:pt x="0" y="25"/>
                    <a:pt x="0" y="25"/>
                  </a:cubicBezTo>
                  <a:cubicBezTo>
                    <a:pt x="8" y="25"/>
                    <a:pt x="8" y="25"/>
                    <a:pt x="8" y="25"/>
                  </a:cubicBezTo>
                  <a:cubicBezTo>
                    <a:pt x="61" y="25"/>
                    <a:pt x="61" y="25"/>
                    <a:pt x="61" y="25"/>
                  </a:cubicBezTo>
                  <a:cubicBezTo>
                    <a:pt x="63" y="25"/>
                    <a:pt x="63" y="25"/>
                    <a:pt x="63" y="25"/>
                  </a:cubicBezTo>
                  <a:cubicBezTo>
                    <a:pt x="61" y="17"/>
                    <a:pt x="57" y="9"/>
                    <a:pt x="53" y="0"/>
                  </a:cubicBezTo>
                  <a:close/>
                  <a:moveTo>
                    <a:pt x="91" y="16"/>
                  </a:moveTo>
                  <a:cubicBezTo>
                    <a:pt x="92" y="52"/>
                    <a:pt x="91" y="81"/>
                    <a:pt x="86" y="113"/>
                  </a:cubicBezTo>
                  <a:cubicBezTo>
                    <a:pt x="89" y="128"/>
                    <a:pt x="101" y="131"/>
                    <a:pt x="112" y="135"/>
                  </a:cubicBezTo>
                  <a:cubicBezTo>
                    <a:pt x="113" y="16"/>
                    <a:pt x="113" y="16"/>
                    <a:pt x="113" y="16"/>
                  </a:cubicBezTo>
                  <a:cubicBezTo>
                    <a:pt x="105" y="16"/>
                    <a:pt x="99" y="16"/>
                    <a:pt x="91" y="16"/>
                  </a:cubicBezTo>
                  <a:close/>
                  <a:moveTo>
                    <a:pt x="199" y="60"/>
                  </a:moveTo>
                  <a:cubicBezTo>
                    <a:pt x="199" y="83"/>
                    <a:pt x="205" y="102"/>
                    <a:pt x="204" y="118"/>
                  </a:cubicBezTo>
                  <a:cubicBezTo>
                    <a:pt x="226" y="110"/>
                    <a:pt x="238" y="95"/>
                    <a:pt x="244" y="80"/>
                  </a:cubicBezTo>
                  <a:cubicBezTo>
                    <a:pt x="250" y="67"/>
                    <a:pt x="251" y="52"/>
                    <a:pt x="251" y="40"/>
                  </a:cubicBezTo>
                  <a:cubicBezTo>
                    <a:pt x="212" y="40"/>
                    <a:pt x="212" y="40"/>
                    <a:pt x="212" y="40"/>
                  </a:cubicBezTo>
                  <a:cubicBezTo>
                    <a:pt x="212" y="60"/>
                    <a:pt x="212" y="60"/>
                    <a:pt x="212" y="60"/>
                  </a:cubicBezTo>
                  <a:cubicBezTo>
                    <a:pt x="199" y="60"/>
                    <a:pt x="199" y="60"/>
                    <a:pt x="199" y="60"/>
                  </a:cubicBezTo>
                  <a:close/>
                  <a:moveTo>
                    <a:pt x="63" y="119"/>
                  </a:moveTo>
                  <a:cubicBezTo>
                    <a:pt x="62" y="103"/>
                    <a:pt x="68" y="83"/>
                    <a:pt x="68" y="60"/>
                  </a:cubicBezTo>
                  <a:cubicBezTo>
                    <a:pt x="53" y="60"/>
                    <a:pt x="53" y="60"/>
                    <a:pt x="53" y="60"/>
                  </a:cubicBezTo>
                  <a:cubicBezTo>
                    <a:pt x="53" y="40"/>
                    <a:pt x="53" y="40"/>
                    <a:pt x="53" y="40"/>
                  </a:cubicBezTo>
                  <a:cubicBezTo>
                    <a:pt x="15" y="40"/>
                    <a:pt x="15" y="40"/>
                    <a:pt x="15" y="40"/>
                  </a:cubicBezTo>
                  <a:cubicBezTo>
                    <a:pt x="15" y="52"/>
                    <a:pt x="16" y="67"/>
                    <a:pt x="22" y="80"/>
                  </a:cubicBezTo>
                  <a:cubicBezTo>
                    <a:pt x="28" y="96"/>
                    <a:pt x="40" y="110"/>
                    <a:pt x="63" y="119"/>
                  </a:cubicBezTo>
                  <a:close/>
                </a:path>
              </a:pathLst>
            </a:custGeom>
            <a:noFill/>
            <a:ln w="19050">
              <a:solidFill>
                <a:schemeClr val="tx1">
                  <a:lumMod val="85000"/>
                  <a:lumOff val="15000"/>
                </a:schemeClr>
              </a:solidFill>
            </a:ln>
          </p:spPr>
          <p:txBody>
            <a:bodyPr/>
            <a:lstStyle/>
            <a:p>
              <a:endParaRPr lang="zh-CN" altLang="en-US">
                <a:solidFill>
                  <a:schemeClr val="accent1">
                    <a:lumMod val="75000"/>
                  </a:schemeClr>
                </a:solidFill>
              </a:endParaRPr>
            </a:p>
          </p:txBody>
        </p:sp>
      </p:grpSp>
      <p:sp>
        <p:nvSpPr>
          <p:cNvPr id="69" name="文本框 52"/>
          <p:cNvSpPr txBox="1">
            <a:spLocks noChangeArrowheads="1"/>
          </p:cNvSpPr>
          <p:nvPr/>
        </p:nvSpPr>
        <p:spPr bwMode="auto">
          <a:xfrm>
            <a:off x="3294130" y="2003307"/>
            <a:ext cx="1665853" cy="1461769"/>
          </a:xfrm>
          <a:prstGeom prst="rect">
            <a:avLst/>
          </a:prstGeom>
          <a:noFill/>
          <a:ln w="9525">
            <a:noFill/>
            <a:miter lim="800000"/>
            <a:headEnd/>
            <a:tailEnd/>
          </a:ln>
          <a:effectLst/>
          <a:scene3d>
            <a:camera prst="orthographicFront">
              <a:rot lat="0" lon="0" rev="0"/>
            </a:camera>
            <a:lightRig rig="glow" dir="t">
              <a:rot lat="0" lon="0" rev="4800000"/>
            </a:lightRig>
          </a:scene3d>
          <a:sp3d prstMaterial="matte">
            <a:bevelT w="127000" h="63500"/>
          </a:sp3d>
        </p:spPr>
        <p:txBody>
          <a:bodyPr wrap="square" lIns="76031" tIns="38016" rIns="76031" bIns="38016">
            <a:spAutoFit/>
          </a:bodyPr>
          <a:lstStyle/>
          <a:p>
            <a:pPr algn="ctr"/>
            <a:r>
              <a:rPr lang="zh-CN" altLang="en-US" sz="9000" b="1" dirty="0" smtClean="0">
                <a:ln w="38100" cmpd="sng">
                  <a:noFill/>
                  <a:prstDash val="solid"/>
                  <a:miter lim="800000"/>
                </a:ln>
                <a:latin typeface="方正兰亭超细黑简体" pitchFamily="2" charset="-122"/>
                <a:ea typeface="方正兰亭超细黑简体" pitchFamily="2" charset="-122"/>
              </a:rPr>
              <a:t>谢</a:t>
            </a:r>
            <a:endParaRPr lang="en-US" altLang="zh-CN" sz="9000" b="1" dirty="0">
              <a:ln w="38100" cmpd="sng">
                <a:noFill/>
                <a:prstDash val="solid"/>
                <a:miter lim="800000"/>
              </a:ln>
              <a:latin typeface="方正兰亭超细黑简体" pitchFamily="2" charset="-122"/>
              <a:ea typeface="方正兰亭超细黑简体" pitchFamily="2" charset="-122"/>
            </a:endParaRPr>
          </a:p>
        </p:txBody>
      </p:sp>
      <p:sp>
        <p:nvSpPr>
          <p:cNvPr id="81" name="文本框 52"/>
          <p:cNvSpPr txBox="1">
            <a:spLocks noChangeArrowheads="1"/>
          </p:cNvSpPr>
          <p:nvPr/>
        </p:nvSpPr>
        <p:spPr bwMode="auto">
          <a:xfrm>
            <a:off x="5045923" y="1917064"/>
            <a:ext cx="1665853" cy="1461769"/>
          </a:xfrm>
          <a:prstGeom prst="rect">
            <a:avLst/>
          </a:prstGeom>
          <a:noFill/>
          <a:ln w="9525">
            <a:noFill/>
            <a:miter lim="800000"/>
            <a:headEnd/>
            <a:tailEnd/>
          </a:ln>
          <a:effectLst/>
          <a:scene3d>
            <a:camera prst="orthographicFront">
              <a:rot lat="0" lon="0" rev="0"/>
            </a:camera>
            <a:lightRig rig="glow" dir="t">
              <a:rot lat="0" lon="0" rev="4800000"/>
            </a:lightRig>
          </a:scene3d>
          <a:sp3d prstMaterial="matte">
            <a:bevelT w="127000" h="63500"/>
          </a:sp3d>
        </p:spPr>
        <p:txBody>
          <a:bodyPr wrap="square" lIns="76031" tIns="38016" rIns="76031" bIns="38016">
            <a:spAutoFit/>
          </a:bodyPr>
          <a:lstStyle/>
          <a:p>
            <a:pPr algn="ctr"/>
            <a:r>
              <a:rPr lang="zh-CN" altLang="en-US" sz="9000" b="1" dirty="0" smtClean="0">
                <a:ln w="38100" cmpd="sng">
                  <a:noFill/>
                  <a:prstDash val="solid"/>
                  <a:miter lim="800000"/>
                </a:ln>
                <a:latin typeface="方正兰亭超细黑简体" pitchFamily="2" charset="-122"/>
                <a:ea typeface="方正兰亭超细黑简体" pitchFamily="2" charset="-122"/>
              </a:rPr>
              <a:t>谢</a:t>
            </a:r>
            <a:endParaRPr lang="en-US" altLang="zh-CN" sz="9000" b="1" dirty="0">
              <a:ln w="38100" cmpd="sng">
                <a:noFill/>
                <a:prstDash val="solid"/>
                <a:miter lim="800000"/>
              </a:ln>
              <a:latin typeface="方正兰亭超细黑简体" pitchFamily="2" charset="-122"/>
              <a:ea typeface="方正兰亭超细黑简体" pitchFamily="2" charset="-122"/>
            </a:endParaRPr>
          </a:p>
        </p:txBody>
      </p:sp>
      <p:sp>
        <p:nvSpPr>
          <p:cNvPr id="82" name="文本框 52"/>
          <p:cNvSpPr txBox="1">
            <a:spLocks noChangeArrowheads="1"/>
          </p:cNvSpPr>
          <p:nvPr/>
        </p:nvSpPr>
        <p:spPr bwMode="auto">
          <a:xfrm>
            <a:off x="6818158" y="2003325"/>
            <a:ext cx="1665853" cy="1461769"/>
          </a:xfrm>
          <a:prstGeom prst="rect">
            <a:avLst/>
          </a:prstGeom>
          <a:noFill/>
          <a:ln w="9525">
            <a:noFill/>
            <a:miter lim="800000"/>
            <a:headEnd/>
            <a:tailEnd/>
          </a:ln>
          <a:effectLst/>
          <a:scene3d>
            <a:camera prst="orthographicFront">
              <a:rot lat="0" lon="0" rev="0"/>
            </a:camera>
            <a:lightRig rig="glow" dir="t">
              <a:rot lat="0" lon="0" rev="4800000"/>
            </a:lightRig>
          </a:scene3d>
          <a:sp3d prstMaterial="matte">
            <a:bevelT w="127000" h="63500"/>
          </a:sp3d>
        </p:spPr>
        <p:txBody>
          <a:bodyPr wrap="square" lIns="76031" tIns="38016" rIns="76031" bIns="38016">
            <a:spAutoFit/>
          </a:bodyPr>
          <a:lstStyle/>
          <a:p>
            <a:pPr algn="ctr"/>
            <a:r>
              <a:rPr lang="zh-CN" altLang="en-US" sz="9000" b="1" dirty="0" smtClean="0">
                <a:ln w="38100" cmpd="sng">
                  <a:noFill/>
                  <a:prstDash val="solid"/>
                  <a:miter lim="800000"/>
                </a:ln>
                <a:latin typeface="方正兰亭超细黑简体" pitchFamily="2" charset="-122"/>
                <a:ea typeface="方正兰亭超细黑简体" pitchFamily="2" charset="-122"/>
              </a:rPr>
              <a:t>观</a:t>
            </a:r>
            <a:endParaRPr lang="en-US" altLang="zh-CN" sz="9000" b="1" dirty="0">
              <a:ln w="38100" cmpd="sng">
                <a:noFill/>
                <a:prstDash val="solid"/>
                <a:miter lim="800000"/>
              </a:ln>
              <a:latin typeface="方正兰亭超细黑简体" pitchFamily="2" charset="-122"/>
              <a:ea typeface="方正兰亭超细黑简体" pitchFamily="2" charset="-122"/>
            </a:endParaRPr>
          </a:p>
        </p:txBody>
      </p:sp>
      <p:sp>
        <p:nvSpPr>
          <p:cNvPr id="83" name="文本框 52"/>
          <p:cNvSpPr txBox="1">
            <a:spLocks noChangeArrowheads="1"/>
          </p:cNvSpPr>
          <p:nvPr/>
        </p:nvSpPr>
        <p:spPr bwMode="auto">
          <a:xfrm>
            <a:off x="8626875" y="1996711"/>
            <a:ext cx="1665853" cy="1461769"/>
          </a:xfrm>
          <a:prstGeom prst="rect">
            <a:avLst/>
          </a:prstGeom>
          <a:noFill/>
          <a:ln w="9525">
            <a:noFill/>
            <a:miter lim="800000"/>
            <a:headEnd/>
            <a:tailEnd/>
          </a:ln>
          <a:effectLst/>
          <a:scene3d>
            <a:camera prst="orthographicFront">
              <a:rot lat="0" lon="0" rev="0"/>
            </a:camera>
            <a:lightRig rig="glow" dir="t">
              <a:rot lat="0" lon="0" rev="4800000"/>
            </a:lightRig>
          </a:scene3d>
          <a:sp3d prstMaterial="matte">
            <a:bevelT w="127000" h="63500"/>
          </a:sp3d>
        </p:spPr>
        <p:txBody>
          <a:bodyPr wrap="square" lIns="76031" tIns="38016" rIns="76031" bIns="38016">
            <a:spAutoFit/>
          </a:bodyPr>
          <a:lstStyle/>
          <a:p>
            <a:pPr algn="ctr"/>
            <a:r>
              <a:rPr lang="zh-CN" altLang="en-US" sz="9000" b="1" dirty="0">
                <a:ln w="38100" cmpd="sng">
                  <a:noFill/>
                  <a:prstDash val="solid"/>
                  <a:miter lim="800000"/>
                </a:ln>
                <a:latin typeface="方正兰亭超细黑简体" pitchFamily="2" charset="-122"/>
                <a:ea typeface="方正兰亭超细黑简体" pitchFamily="2" charset="-122"/>
              </a:rPr>
              <a:t>看</a:t>
            </a:r>
            <a:endParaRPr lang="en-US" altLang="zh-CN" sz="9000" b="1" dirty="0">
              <a:ln w="38100" cmpd="sng">
                <a:noFill/>
                <a:prstDash val="solid"/>
                <a:miter lim="800000"/>
              </a:ln>
              <a:latin typeface="方正兰亭超细黑简体" pitchFamily="2" charset="-122"/>
              <a:ea typeface="方正兰亭超细黑简体" pitchFamily="2" charset="-122"/>
            </a:endParaRPr>
          </a:p>
        </p:txBody>
      </p:sp>
      <p:pic>
        <p:nvPicPr>
          <p:cNvPr id="3" name="图片 2"/>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665257" y="256035"/>
            <a:ext cx="6763395" cy="6763395"/>
          </a:xfrm>
          <a:prstGeom prst="rect">
            <a:avLst/>
          </a:prstGeom>
        </p:spPr>
      </p:pic>
      <p:sp>
        <p:nvSpPr>
          <p:cNvPr id="4" name="矩形 3"/>
          <p:cNvSpPr/>
          <p:nvPr/>
        </p:nvSpPr>
        <p:spPr bwMode="auto">
          <a:xfrm>
            <a:off x="5050257" y="1934043"/>
            <a:ext cx="1663326" cy="1581922"/>
          </a:xfrm>
          <a:prstGeom prst="rect">
            <a:avLst/>
          </a:prstGeom>
          <a:noFill/>
          <a:ln w="3175" cap="flat" cmpd="sng" algn="ctr">
            <a:solidFill>
              <a:schemeClr val="tx1"/>
            </a:solidFill>
            <a:prstDash val="solid"/>
            <a:round/>
            <a:headEnd type="none" w="med" len="med"/>
            <a:tailEnd type="none" w="med" len="med"/>
          </a:ln>
          <a:effectLst>
            <a:outerShdw blurRad="50800" dist="38100" dir="5400000" algn="t" rotWithShape="0">
              <a:prstClr val="black">
                <a:alpha val="40000"/>
              </a:prstClr>
            </a:outerShdw>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33" name="矩形 32"/>
          <p:cNvSpPr/>
          <p:nvPr/>
        </p:nvSpPr>
        <p:spPr bwMode="auto">
          <a:xfrm>
            <a:off x="3273182" y="1943230"/>
            <a:ext cx="1663326" cy="1581922"/>
          </a:xfrm>
          <a:prstGeom prst="rect">
            <a:avLst/>
          </a:prstGeom>
          <a:noFill/>
          <a:ln w="3175" cap="flat" cmpd="sng" algn="ctr">
            <a:solidFill>
              <a:schemeClr val="tx1"/>
            </a:solidFill>
            <a:prstDash val="solid"/>
            <a:round/>
            <a:headEnd type="none" w="med" len="med"/>
            <a:tailEnd type="none" w="med" len="med"/>
          </a:ln>
          <a:effectLst>
            <a:outerShdw blurRad="50800" dist="38100" dir="5400000" algn="t" rotWithShape="0">
              <a:prstClr val="black">
                <a:alpha val="40000"/>
              </a:prstClr>
            </a:outerShdw>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i="0" u="none" strike="noStrike" cap="none" normalizeH="0" baseline="0" dirty="0" smtClean="0">
              <a:ln>
                <a:noFill/>
              </a:ln>
              <a:solidFill>
                <a:schemeClr val="tx1"/>
              </a:solidFill>
              <a:effectLst>
                <a:outerShdw blurRad="38100" dist="38100" dir="2700000" algn="tl">
                  <a:srgbClr val="000000">
                    <a:alpha val="43137"/>
                  </a:srgbClr>
                </a:outerShdw>
              </a:effectLst>
              <a:latin typeface="Arial" pitchFamily="34" charset="0"/>
              <a:ea typeface="宋体" pitchFamily="2" charset="-122"/>
            </a:endParaRPr>
          </a:p>
        </p:txBody>
      </p:sp>
      <p:sp>
        <p:nvSpPr>
          <p:cNvPr id="34" name="矩形 33"/>
          <p:cNvSpPr/>
          <p:nvPr/>
        </p:nvSpPr>
        <p:spPr bwMode="auto">
          <a:xfrm>
            <a:off x="6845865" y="1950932"/>
            <a:ext cx="1663326" cy="1581922"/>
          </a:xfrm>
          <a:prstGeom prst="rect">
            <a:avLst/>
          </a:prstGeom>
          <a:noFill/>
          <a:ln w="3175" cap="flat" cmpd="sng" algn="ctr">
            <a:solidFill>
              <a:srgbClr val="000000"/>
            </a:solidFill>
            <a:prstDash val="solid"/>
            <a:round/>
            <a:headEnd type="none" w="med" len="med"/>
            <a:tailEnd type="none" w="med" len="med"/>
          </a:ln>
          <a:effectLst>
            <a:outerShdw blurRad="50800" dist="38100" dir="5400000" algn="t" rotWithShape="0">
              <a:prstClr val="black">
                <a:alpha val="40000"/>
              </a:prstClr>
            </a:outerShdw>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35" name="矩形 34"/>
          <p:cNvSpPr/>
          <p:nvPr/>
        </p:nvSpPr>
        <p:spPr bwMode="auto">
          <a:xfrm>
            <a:off x="8648207" y="1952002"/>
            <a:ext cx="1663326" cy="1581922"/>
          </a:xfrm>
          <a:prstGeom prst="rect">
            <a:avLst/>
          </a:prstGeom>
          <a:noFill/>
          <a:ln w="3175" cap="flat" cmpd="sng" algn="ctr">
            <a:solidFill>
              <a:schemeClr val="tx1"/>
            </a:solidFill>
            <a:prstDash val="solid"/>
            <a:round/>
            <a:headEnd type="none" w="med" len="med"/>
            <a:tailEnd type="none" w="med" len="med"/>
          </a:ln>
          <a:effectLst>
            <a:outerShdw blurRad="50800" dist="38100" dir="5400000" algn="t" rotWithShape="0">
              <a:prstClr val="black">
                <a:alpha val="40000"/>
              </a:prstClr>
            </a:outerShdw>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xmlns="" val="668268638"/>
      </p:ext>
    </p:extLst>
  </p:cSld>
  <p:clrMapOvr>
    <a:masterClrMapping/>
  </p:clrMapOvr>
  <mc:AlternateContent xmlns:mc="http://schemas.openxmlformats.org/markup-compatibility/2006">
    <mc:Choice xmlns:p14="http://schemas.microsoft.com/office/powerpoint/2010/main" xmlns="" Requires="p14">
      <p:transition p14:dur="10" advClick="0" advTm="0">
        <p:fade/>
      </p:transition>
    </mc:Choice>
    <mc:Fallback>
      <p:transition advClick="0" advTm="0">
        <p:fade/>
      </p:transition>
    </mc:Fallback>
  </mc:AlternateContent>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4000" fill="hold" grpId="0" nodeType="afterEffect" p14:presetBounceEnd="64000">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14:bounceEnd="64000">
                                          <p:cBhvr additive="base">
                                            <p:cTn id="7" dur="500" fill="hold"/>
                                            <p:tgtEl>
                                              <p:spTgt spid="33"/>
                                            </p:tgtEl>
                                            <p:attrNameLst>
                                              <p:attrName>ppt_x</p:attrName>
                                            </p:attrNameLst>
                                          </p:cBhvr>
                                          <p:tavLst>
                                            <p:tav tm="0">
                                              <p:val>
                                                <p:strVal val="#ppt_x"/>
                                              </p:val>
                                            </p:tav>
                                            <p:tav tm="100000">
                                              <p:val>
                                                <p:strVal val="#ppt_x"/>
                                              </p:val>
                                            </p:tav>
                                          </p:tavLst>
                                        </p:anim>
                                        <p:anim calcmode="lin" valueType="num" p14:bounceEnd="64000">
                                          <p:cBhvr additive="base">
                                            <p:cTn id="8" dur="500" fill="hold"/>
                                            <p:tgtEl>
                                              <p:spTgt spid="33"/>
                                            </p:tgtEl>
                                            <p:attrNameLst>
                                              <p:attrName>ppt_y</p:attrName>
                                            </p:attrNameLst>
                                          </p:cBhvr>
                                          <p:tavLst>
                                            <p:tav tm="0">
                                              <p:val>
                                                <p:strVal val="0-#ppt_h/2"/>
                                              </p:val>
                                            </p:tav>
                                            <p:tav tm="100000">
                                              <p:val>
                                                <p:strVal val="#ppt_y"/>
                                              </p:val>
                                            </p:tav>
                                          </p:tavLst>
                                        </p:anim>
                                      </p:childTnLst>
                                    </p:cTn>
                                  </p:par>
                                  <p:par>
                                    <p:cTn id="9" presetID="2" presetClass="entr" presetSubtype="1" accel="22000" fill="hold" grpId="0" nodeType="withEffect" p14:presetBounceEnd="46000">
                                      <p:stCondLst>
                                        <p:cond delay="0"/>
                                      </p:stCondLst>
                                      <p:childTnLst>
                                        <p:set>
                                          <p:cBhvr>
                                            <p:cTn id="10" dur="1" fill="hold">
                                              <p:stCondLst>
                                                <p:cond delay="0"/>
                                              </p:stCondLst>
                                            </p:cTn>
                                            <p:tgtEl>
                                              <p:spTgt spid="69"/>
                                            </p:tgtEl>
                                            <p:attrNameLst>
                                              <p:attrName>style.visibility</p:attrName>
                                            </p:attrNameLst>
                                          </p:cBhvr>
                                          <p:to>
                                            <p:strVal val="visible"/>
                                          </p:to>
                                        </p:set>
                                        <p:anim calcmode="lin" valueType="num" p14:bounceEnd="46000">
                                          <p:cBhvr additive="base">
                                            <p:cTn id="11" dur="500" fill="hold"/>
                                            <p:tgtEl>
                                              <p:spTgt spid="69"/>
                                            </p:tgtEl>
                                            <p:attrNameLst>
                                              <p:attrName>ppt_x</p:attrName>
                                            </p:attrNameLst>
                                          </p:cBhvr>
                                          <p:tavLst>
                                            <p:tav tm="0">
                                              <p:val>
                                                <p:strVal val="#ppt_x"/>
                                              </p:val>
                                            </p:tav>
                                            <p:tav tm="100000">
                                              <p:val>
                                                <p:strVal val="#ppt_x"/>
                                              </p:val>
                                            </p:tav>
                                          </p:tavLst>
                                        </p:anim>
                                        <p:anim calcmode="lin" valueType="num" p14:bounceEnd="46000">
                                          <p:cBhvr additive="base">
                                            <p:cTn id="12" dur="500" fill="hold"/>
                                            <p:tgtEl>
                                              <p:spTgt spid="69"/>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4" accel="55000" fill="hold" grpId="0" nodeType="afterEffect" p14:presetBounceEnd="55000">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14:bounceEnd="55000">
                                          <p:cBhvr additive="base">
                                            <p:cTn id="16" dur="500" fill="hold"/>
                                            <p:tgtEl>
                                              <p:spTgt spid="4"/>
                                            </p:tgtEl>
                                            <p:attrNameLst>
                                              <p:attrName>ppt_x</p:attrName>
                                            </p:attrNameLst>
                                          </p:cBhvr>
                                          <p:tavLst>
                                            <p:tav tm="0">
                                              <p:val>
                                                <p:strVal val="#ppt_x"/>
                                              </p:val>
                                            </p:tav>
                                            <p:tav tm="100000">
                                              <p:val>
                                                <p:strVal val="#ppt_x"/>
                                              </p:val>
                                            </p:tav>
                                          </p:tavLst>
                                        </p:anim>
                                        <p:anim calcmode="lin" valueType="num" p14:bounceEnd="55000">
                                          <p:cBhvr additive="base">
                                            <p:cTn id="17" dur="500" fill="hold"/>
                                            <p:tgtEl>
                                              <p:spTgt spid="4"/>
                                            </p:tgtEl>
                                            <p:attrNameLst>
                                              <p:attrName>ppt_y</p:attrName>
                                            </p:attrNameLst>
                                          </p:cBhvr>
                                          <p:tavLst>
                                            <p:tav tm="0">
                                              <p:val>
                                                <p:strVal val="1+#ppt_h/2"/>
                                              </p:val>
                                            </p:tav>
                                            <p:tav tm="100000">
                                              <p:val>
                                                <p:strVal val="#ppt_y"/>
                                              </p:val>
                                            </p:tav>
                                          </p:tavLst>
                                        </p:anim>
                                      </p:childTnLst>
                                    </p:cTn>
                                  </p:par>
                                  <p:par>
                                    <p:cTn id="18" presetID="2" presetClass="entr" presetSubtype="4" accel="26000" fill="hold" grpId="0" nodeType="withEffect" p14:presetBounceEnd="32000">
                                      <p:stCondLst>
                                        <p:cond delay="0"/>
                                      </p:stCondLst>
                                      <p:childTnLst>
                                        <p:set>
                                          <p:cBhvr>
                                            <p:cTn id="19" dur="1" fill="hold">
                                              <p:stCondLst>
                                                <p:cond delay="0"/>
                                              </p:stCondLst>
                                            </p:cTn>
                                            <p:tgtEl>
                                              <p:spTgt spid="81"/>
                                            </p:tgtEl>
                                            <p:attrNameLst>
                                              <p:attrName>style.visibility</p:attrName>
                                            </p:attrNameLst>
                                          </p:cBhvr>
                                          <p:to>
                                            <p:strVal val="visible"/>
                                          </p:to>
                                        </p:set>
                                        <p:anim calcmode="lin" valueType="num" p14:bounceEnd="32000">
                                          <p:cBhvr additive="base">
                                            <p:cTn id="20" dur="500" fill="hold"/>
                                            <p:tgtEl>
                                              <p:spTgt spid="81"/>
                                            </p:tgtEl>
                                            <p:attrNameLst>
                                              <p:attrName>ppt_x</p:attrName>
                                            </p:attrNameLst>
                                          </p:cBhvr>
                                          <p:tavLst>
                                            <p:tav tm="0">
                                              <p:val>
                                                <p:strVal val="#ppt_x"/>
                                              </p:val>
                                            </p:tav>
                                            <p:tav tm="100000">
                                              <p:val>
                                                <p:strVal val="#ppt_x"/>
                                              </p:val>
                                            </p:tav>
                                          </p:tavLst>
                                        </p:anim>
                                        <p:anim calcmode="lin" valueType="num" p14:bounceEnd="32000">
                                          <p:cBhvr additive="base">
                                            <p:cTn id="21" dur="500" fill="hold"/>
                                            <p:tgtEl>
                                              <p:spTgt spid="81"/>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2" presetClass="entr" presetSubtype="1" accel="42000" fill="hold" grpId="0" nodeType="afterEffect" p14:presetBounceEnd="46000">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14:bounceEnd="46000">
                                          <p:cBhvr additive="base">
                                            <p:cTn id="25" dur="500" fill="hold"/>
                                            <p:tgtEl>
                                              <p:spTgt spid="34"/>
                                            </p:tgtEl>
                                            <p:attrNameLst>
                                              <p:attrName>ppt_x</p:attrName>
                                            </p:attrNameLst>
                                          </p:cBhvr>
                                          <p:tavLst>
                                            <p:tav tm="0">
                                              <p:val>
                                                <p:strVal val="#ppt_x"/>
                                              </p:val>
                                            </p:tav>
                                            <p:tav tm="100000">
                                              <p:val>
                                                <p:strVal val="#ppt_x"/>
                                              </p:val>
                                            </p:tav>
                                          </p:tavLst>
                                        </p:anim>
                                        <p:anim calcmode="lin" valueType="num" p14:bounceEnd="46000">
                                          <p:cBhvr additive="base">
                                            <p:cTn id="26" dur="500" fill="hold"/>
                                            <p:tgtEl>
                                              <p:spTgt spid="34"/>
                                            </p:tgtEl>
                                            <p:attrNameLst>
                                              <p:attrName>ppt_y</p:attrName>
                                            </p:attrNameLst>
                                          </p:cBhvr>
                                          <p:tavLst>
                                            <p:tav tm="0">
                                              <p:val>
                                                <p:strVal val="0-#ppt_h/2"/>
                                              </p:val>
                                            </p:tav>
                                            <p:tav tm="100000">
                                              <p:val>
                                                <p:strVal val="#ppt_y"/>
                                              </p:val>
                                            </p:tav>
                                          </p:tavLst>
                                        </p:anim>
                                      </p:childTnLst>
                                    </p:cTn>
                                  </p:par>
                                  <p:par>
                                    <p:cTn id="27" presetID="2" presetClass="entr" presetSubtype="1" accel="38000" fill="hold" grpId="0" nodeType="withEffect" p14:presetBounceEnd="48000">
                                      <p:stCondLst>
                                        <p:cond delay="0"/>
                                      </p:stCondLst>
                                      <p:childTnLst>
                                        <p:set>
                                          <p:cBhvr>
                                            <p:cTn id="28" dur="1" fill="hold">
                                              <p:stCondLst>
                                                <p:cond delay="0"/>
                                              </p:stCondLst>
                                            </p:cTn>
                                            <p:tgtEl>
                                              <p:spTgt spid="82"/>
                                            </p:tgtEl>
                                            <p:attrNameLst>
                                              <p:attrName>style.visibility</p:attrName>
                                            </p:attrNameLst>
                                          </p:cBhvr>
                                          <p:to>
                                            <p:strVal val="visible"/>
                                          </p:to>
                                        </p:set>
                                        <p:anim calcmode="lin" valueType="num" p14:bounceEnd="48000">
                                          <p:cBhvr additive="base">
                                            <p:cTn id="29" dur="500" fill="hold"/>
                                            <p:tgtEl>
                                              <p:spTgt spid="82"/>
                                            </p:tgtEl>
                                            <p:attrNameLst>
                                              <p:attrName>ppt_x</p:attrName>
                                            </p:attrNameLst>
                                          </p:cBhvr>
                                          <p:tavLst>
                                            <p:tav tm="0">
                                              <p:val>
                                                <p:strVal val="#ppt_x"/>
                                              </p:val>
                                            </p:tav>
                                            <p:tav tm="100000">
                                              <p:val>
                                                <p:strVal val="#ppt_x"/>
                                              </p:val>
                                            </p:tav>
                                          </p:tavLst>
                                        </p:anim>
                                        <p:anim calcmode="lin" valueType="num" p14:bounceEnd="48000">
                                          <p:cBhvr additive="base">
                                            <p:cTn id="30" dur="500" fill="hold"/>
                                            <p:tgtEl>
                                              <p:spTgt spid="82"/>
                                            </p:tgtEl>
                                            <p:attrNameLst>
                                              <p:attrName>ppt_y</p:attrName>
                                            </p:attrNameLst>
                                          </p:cBhvr>
                                          <p:tavLst>
                                            <p:tav tm="0">
                                              <p:val>
                                                <p:strVal val="0-#ppt_h/2"/>
                                              </p:val>
                                            </p:tav>
                                            <p:tav tm="100000">
                                              <p:val>
                                                <p:strVal val="#ppt_y"/>
                                              </p:val>
                                            </p:tav>
                                          </p:tavLst>
                                        </p:anim>
                                      </p:childTnLst>
                                    </p:cTn>
                                  </p:par>
                                </p:childTnLst>
                              </p:cTn>
                            </p:par>
                            <p:par>
                              <p:cTn id="31" fill="hold">
                                <p:stCondLst>
                                  <p:cond delay="1500"/>
                                </p:stCondLst>
                                <p:childTnLst>
                                  <p:par>
                                    <p:cTn id="32" presetID="2" presetClass="entr" presetSubtype="4" accel="29000" fill="hold" grpId="0" nodeType="afterEffect" p14:presetBounceEnd="52000">
                                      <p:stCondLst>
                                        <p:cond delay="0"/>
                                      </p:stCondLst>
                                      <p:childTnLst>
                                        <p:set>
                                          <p:cBhvr>
                                            <p:cTn id="33" dur="1" fill="hold">
                                              <p:stCondLst>
                                                <p:cond delay="0"/>
                                              </p:stCondLst>
                                            </p:cTn>
                                            <p:tgtEl>
                                              <p:spTgt spid="35"/>
                                            </p:tgtEl>
                                            <p:attrNameLst>
                                              <p:attrName>style.visibility</p:attrName>
                                            </p:attrNameLst>
                                          </p:cBhvr>
                                          <p:to>
                                            <p:strVal val="visible"/>
                                          </p:to>
                                        </p:set>
                                        <p:anim calcmode="lin" valueType="num" p14:bounceEnd="52000">
                                          <p:cBhvr additive="base">
                                            <p:cTn id="34" dur="500" fill="hold"/>
                                            <p:tgtEl>
                                              <p:spTgt spid="35"/>
                                            </p:tgtEl>
                                            <p:attrNameLst>
                                              <p:attrName>ppt_x</p:attrName>
                                            </p:attrNameLst>
                                          </p:cBhvr>
                                          <p:tavLst>
                                            <p:tav tm="0">
                                              <p:val>
                                                <p:strVal val="#ppt_x"/>
                                              </p:val>
                                            </p:tav>
                                            <p:tav tm="100000">
                                              <p:val>
                                                <p:strVal val="#ppt_x"/>
                                              </p:val>
                                            </p:tav>
                                          </p:tavLst>
                                        </p:anim>
                                        <p:anim calcmode="lin" valueType="num" p14:bounceEnd="52000">
                                          <p:cBhvr additive="base">
                                            <p:cTn id="35" dur="500" fill="hold"/>
                                            <p:tgtEl>
                                              <p:spTgt spid="35"/>
                                            </p:tgtEl>
                                            <p:attrNameLst>
                                              <p:attrName>ppt_y</p:attrName>
                                            </p:attrNameLst>
                                          </p:cBhvr>
                                          <p:tavLst>
                                            <p:tav tm="0">
                                              <p:val>
                                                <p:strVal val="1+#ppt_h/2"/>
                                              </p:val>
                                            </p:tav>
                                            <p:tav tm="100000">
                                              <p:val>
                                                <p:strVal val="#ppt_y"/>
                                              </p:val>
                                            </p:tav>
                                          </p:tavLst>
                                        </p:anim>
                                      </p:childTnLst>
                                    </p:cTn>
                                  </p:par>
                                  <p:par>
                                    <p:cTn id="36" presetID="2" presetClass="entr" presetSubtype="4" accel="48000" fill="hold" grpId="0" nodeType="withEffect" p14:presetBounceEnd="64000">
                                      <p:stCondLst>
                                        <p:cond delay="0"/>
                                      </p:stCondLst>
                                      <p:childTnLst>
                                        <p:set>
                                          <p:cBhvr>
                                            <p:cTn id="37" dur="1" fill="hold">
                                              <p:stCondLst>
                                                <p:cond delay="0"/>
                                              </p:stCondLst>
                                            </p:cTn>
                                            <p:tgtEl>
                                              <p:spTgt spid="83"/>
                                            </p:tgtEl>
                                            <p:attrNameLst>
                                              <p:attrName>style.visibility</p:attrName>
                                            </p:attrNameLst>
                                          </p:cBhvr>
                                          <p:to>
                                            <p:strVal val="visible"/>
                                          </p:to>
                                        </p:set>
                                        <p:anim calcmode="lin" valueType="num" p14:bounceEnd="64000">
                                          <p:cBhvr additive="base">
                                            <p:cTn id="38" dur="500" fill="hold"/>
                                            <p:tgtEl>
                                              <p:spTgt spid="83"/>
                                            </p:tgtEl>
                                            <p:attrNameLst>
                                              <p:attrName>ppt_x</p:attrName>
                                            </p:attrNameLst>
                                          </p:cBhvr>
                                          <p:tavLst>
                                            <p:tav tm="0">
                                              <p:val>
                                                <p:strVal val="#ppt_x"/>
                                              </p:val>
                                            </p:tav>
                                            <p:tav tm="100000">
                                              <p:val>
                                                <p:strVal val="#ppt_x"/>
                                              </p:val>
                                            </p:tav>
                                          </p:tavLst>
                                        </p:anim>
                                        <p:anim calcmode="lin" valueType="num" p14:bounceEnd="64000">
                                          <p:cBhvr additive="base">
                                            <p:cTn id="39"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065"/>
                                            </p:tgtEl>
                                            <p:attrNameLst>
                                              <p:attrName>style.visibility</p:attrName>
                                            </p:attrNameLst>
                                          </p:cBhvr>
                                          <p:to>
                                            <p:strVal val="visible"/>
                                          </p:to>
                                        </p:set>
                                        <p:animEffect transition="in" filter="fade">
                                          <p:cBhvr>
                                            <p:cTn id="44" dur="500"/>
                                            <p:tgtEl>
                                              <p:spTgt spid="2065"/>
                                            </p:tgtEl>
                                          </p:cBhvr>
                                        </p:animEffect>
                                      </p:childTnLst>
                                    </p:cTn>
                                  </p:par>
                                </p:childTnLst>
                              </p:cTn>
                            </p:par>
                            <p:par>
                              <p:cTn id="45" fill="hold">
                                <p:stCondLst>
                                  <p:cond delay="500"/>
                                </p:stCondLst>
                                <p:childTnLst>
                                  <p:par>
                                    <p:cTn id="46" presetID="2" presetClass="entr" presetSubtype="8" accel="52000" fill="hold" nodeType="afterEffect" p14:presetBounceEnd="48000">
                                      <p:stCondLst>
                                        <p:cond delay="0"/>
                                      </p:stCondLst>
                                      <p:childTnLst>
                                        <p:set>
                                          <p:cBhvr>
                                            <p:cTn id="47" dur="1" fill="hold">
                                              <p:stCondLst>
                                                <p:cond delay="0"/>
                                              </p:stCondLst>
                                            </p:cTn>
                                            <p:tgtEl>
                                              <p:spTgt spid="3"/>
                                            </p:tgtEl>
                                            <p:attrNameLst>
                                              <p:attrName>style.visibility</p:attrName>
                                            </p:attrNameLst>
                                          </p:cBhvr>
                                          <p:to>
                                            <p:strVal val="visible"/>
                                          </p:to>
                                        </p:set>
                                        <p:anim calcmode="lin" valueType="num" p14:bounceEnd="48000">
                                          <p:cBhvr additive="base">
                                            <p:cTn id="48" dur="1000" fill="hold"/>
                                            <p:tgtEl>
                                              <p:spTgt spid="3"/>
                                            </p:tgtEl>
                                            <p:attrNameLst>
                                              <p:attrName>ppt_x</p:attrName>
                                            </p:attrNameLst>
                                          </p:cBhvr>
                                          <p:tavLst>
                                            <p:tav tm="0">
                                              <p:val>
                                                <p:strVal val="0-#ppt_w/2"/>
                                              </p:val>
                                            </p:tav>
                                            <p:tav tm="100000">
                                              <p:val>
                                                <p:strVal val="#ppt_x"/>
                                              </p:val>
                                            </p:tav>
                                          </p:tavLst>
                                        </p:anim>
                                        <p:anim calcmode="lin" valueType="num" p14:bounceEnd="48000">
                                          <p:cBhvr additive="base">
                                            <p:cTn id="49" dur="1000" fill="hold"/>
                                            <p:tgtEl>
                                              <p:spTgt spid="3"/>
                                            </p:tgtEl>
                                            <p:attrNameLst>
                                              <p:attrName>ppt_y</p:attrName>
                                            </p:attrNameLst>
                                          </p:cBhvr>
                                          <p:tavLst>
                                            <p:tav tm="0">
                                              <p:val>
                                                <p:strVal val="#ppt_y"/>
                                              </p:val>
                                            </p:tav>
                                            <p:tav tm="100000">
                                              <p:val>
                                                <p:strVal val="#ppt_y"/>
                                              </p:val>
                                            </p:tav>
                                          </p:tavLst>
                                        </p:anim>
                                      </p:childTnLst>
                                    </p:cTn>
                                  </p:par>
                                </p:childTnLst>
                              </p:cTn>
                            </p:par>
                            <p:par>
                              <p:cTn id="50" fill="hold">
                                <p:stCondLst>
                                  <p:cond delay="1500"/>
                                </p:stCondLst>
                                <p:childTnLst>
                                  <p:par>
                                    <p:cTn id="51" presetID="21" presetClass="entr" presetSubtype="1" fill="hold" grpId="0" nodeType="after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wheel(1)">
                                          <p:cBhvr>
                                            <p:cTn id="53" dur="2000"/>
                                            <p:tgtEl>
                                              <p:spTgt spid="88"/>
                                            </p:tgtEl>
                                          </p:cBhvr>
                                        </p:animEffect>
                                      </p:childTnLst>
                                    </p:cTn>
                                  </p:par>
                                </p:childTnLst>
                              </p:cTn>
                            </p:par>
                            <p:par>
                              <p:cTn id="54" fill="hold">
                                <p:stCondLst>
                                  <p:cond delay="3500"/>
                                </p:stCondLst>
                                <p:childTnLst>
                                  <p:par>
                                    <p:cTn id="55" presetID="42" presetClass="entr" presetSubtype="0" fill="hold" grpId="0" nodeType="afterEffect">
                                      <p:stCondLst>
                                        <p:cond delay="0"/>
                                      </p:stCondLst>
                                      <p:childTnLst>
                                        <p:set>
                                          <p:cBhvr>
                                            <p:cTn id="56" dur="1" fill="hold">
                                              <p:stCondLst>
                                                <p:cond delay="0"/>
                                              </p:stCondLst>
                                            </p:cTn>
                                            <p:tgtEl>
                                              <p:spTgt spid="3102"/>
                                            </p:tgtEl>
                                            <p:attrNameLst>
                                              <p:attrName>style.visibility</p:attrName>
                                            </p:attrNameLst>
                                          </p:cBhvr>
                                          <p:to>
                                            <p:strVal val="visible"/>
                                          </p:to>
                                        </p:set>
                                        <p:animEffect transition="in" filter="fade">
                                          <p:cBhvr>
                                            <p:cTn id="57" dur="1000"/>
                                            <p:tgtEl>
                                              <p:spTgt spid="3102"/>
                                            </p:tgtEl>
                                          </p:cBhvr>
                                        </p:animEffect>
                                        <p:anim calcmode="lin" valueType="num">
                                          <p:cBhvr>
                                            <p:cTn id="58" dur="1000" fill="hold"/>
                                            <p:tgtEl>
                                              <p:spTgt spid="3102"/>
                                            </p:tgtEl>
                                            <p:attrNameLst>
                                              <p:attrName>ppt_x</p:attrName>
                                            </p:attrNameLst>
                                          </p:cBhvr>
                                          <p:tavLst>
                                            <p:tav tm="0">
                                              <p:val>
                                                <p:strVal val="#ppt_x"/>
                                              </p:val>
                                            </p:tav>
                                            <p:tav tm="100000">
                                              <p:val>
                                                <p:strVal val="#ppt_x"/>
                                              </p:val>
                                            </p:tav>
                                          </p:tavLst>
                                        </p:anim>
                                        <p:anim calcmode="lin" valueType="num">
                                          <p:cBhvr>
                                            <p:cTn id="59" dur="1000" fill="hold"/>
                                            <p:tgtEl>
                                              <p:spTgt spid="3102"/>
                                            </p:tgtEl>
                                            <p:attrNameLst>
                                              <p:attrName>ppt_y</p:attrName>
                                            </p:attrNameLst>
                                          </p:cBhvr>
                                          <p:tavLst>
                                            <p:tav tm="0">
                                              <p:val>
                                                <p:strVal val="#ppt_y+.1"/>
                                              </p:val>
                                            </p:tav>
                                            <p:tav tm="100000">
                                              <p:val>
                                                <p:strVal val="#ppt_y"/>
                                              </p:val>
                                            </p:tav>
                                          </p:tavLst>
                                        </p:anim>
                                      </p:childTnLst>
                                    </p:cTn>
                                  </p:par>
                                </p:childTnLst>
                              </p:cTn>
                            </p:par>
                            <p:par>
                              <p:cTn id="60" fill="hold">
                                <p:stCondLst>
                                  <p:cond delay="4500"/>
                                </p:stCondLst>
                                <p:childTnLst>
                                  <p:par>
                                    <p:cTn id="61" presetID="47" presetClass="entr" presetSubtype="0" fill="hold" nodeType="after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fade">
                                          <p:cBhvr>
                                            <p:cTn id="63" dur="1000"/>
                                            <p:tgtEl>
                                              <p:spTgt spid="7"/>
                                            </p:tgtEl>
                                          </p:cBhvr>
                                        </p:animEffect>
                                        <p:anim calcmode="lin" valueType="num">
                                          <p:cBhvr>
                                            <p:cTn id="64" dur="1000" fill="hold"/>
                                            <p:tgtEl>
                                              <p:spTgt spid="7"/>
                                            </p:tgtEl>
                                            <p:attrNameLst>
                                              <p:attrName>ppt_x</p:attrName>
                                            </p:attrNameLst>
                                          </p:cBhvr>
                                          <p:tavLst>
                                            <p:tav tm="0">
                                              <p:val>
                                                <p:strVal val="#ppt_x"/>
                                              </p:val>
                                            </p:tav>
                                            <p:tav tm="100000">
                                              <p:val>
                                                <p:strVal val="#ppt_x"/>
                                              </p:val>
                                            </p:tav>
                                          </p:tavLst>
                                        </p:anim>
                                        <p:anim calcmode="lin" valueType="num">
                                          <p:cBhvr>
                                            <p:cTn id="6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2065" grpId="0" animBg="1"/>
          <p:bldP spid="3102" grpId="0"/>
          <p:bldP spid="69" grpId="0"/>
          <p:bldP spid="81" grpId="0"/>
          <p:bldP spid="82" grpId="0"/>
          <p:bldP spid="83" grpId="0"/>
          <p:bldP spid="4" grpId="0" animBg="1"/>
          <p:bldP spid="33" grpId="0" animBg="1"/>
          <p:bldP spid="34" grpId="0" animBg="1"/>
          <p:bldP spid="35"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400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0-#ppt_h/2"/>
                                              </p:val>
                                            </p:tav>
                                            <p:tav tm="100000">
                                              <p:val>
                                                <p:strVal val="#ppt_y"/>
                                              </p:val>
                                            </p:tav>
                                          </p:tavLst>
                                        </p:anim>
                                      </p:childTnLst>
                                    </p:cTn>
                                  </p:par>
                                  <p:par>
                                    <p:cTn id="9" presetID="2" presetClass="entr" presetSubtype="1" accel="22000" fill="hold" grpId="0" nodeType="withEffect">
                                      <p:stCondLst>
                                        <p:cond delay="0"/>
                                      </p:stCondLst>
                                      <p:childTnLst>
                                        <p:set>
                                          <p:cBhvr>
                                            <p:cTn id="10" dur="1" fill="hold">
                                              <p:stCondLst>
                                                <p:cond delay="0"/>
                                              </p:stCondLst>
                                            </p:cTn>
                                            <p:tgtEl>
                                              <p:spTgt spid="69"/>
                                            </p:tgtEl>
                                            <p:attrNameLst>
                                              <p:attrName>style.visibility</p:attrName>
                                            </p:attrNameLst>
                                          </p:cBhvr>
                                          <p:to>
                                            <p:strVal val="visible"/>
                                          </p:to>
                                        </p:set>
                                        <p:anim calcmode="lin" valueType="num">
                                          <p:cBhvr additive="base">
                                            <p:cTn id="11" dur="500" fill="hold"/>
                                            <p:tgtEl>
                                              <p:spTgt spid="69"/>
                                            </p:tgtEl>
                                            <p:attrNameLst>
                                              <p:attrName>ppt_x</p:attrName>
                                            </p:attrNameLst>
                                          </p:cBhvr>
                                          <p:tavLst>
                                            <p:tav tm="0">
                                              <p:val>
                                                <p:strVal val="#ppt_x"/>
                                              </p:val>
                                            </p:tav>
                                            <p:tav tm="100000">
                                              <p:val>
                                                <p:strVal val="#ppt_x"/>
                                              </p:val>
                                            </p:tav>
                                          </p:tavLst>
                                        </p:anim>
                                        <p:anim calcmode="lin" valueType="num">
                                          <p:cBhvr additive="base">
                                            <p:cTn id="12" dur="500" fill="hold"/>
                                            <p:tgtEl>
                                              <p:spTgt spid="69"/>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4" accel="5500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1+#ppt_h/2"/>
                                              </p:val>
                                            </p:tav>
                                            <p:tav tm="100000">
                                              <p:val>
                                                <p:strVal val="#ppt_y"/>
                                              </p:val>
                                            </p:tav>
                                          </p:tavLst>
                                        </p:anim>
                                      </p:childTnLst>
                                    </p:cTn>
                                  </p:par>
                                  <p:par>
                                    <p:cTn id="18" presetID="2" presetClass="entr" presetSubtype="4" accel="26000" fill="hold" grpId="0" nodeType="withEffect">
                                      <p:stCondLst>
                                        <p:cond delay="0"/>
                                      </p:stCondLst>
                                      <p:childTnLst>
                                        <p:set>
                                          <p:cBhvr>
                                            <p:cTn id="19" dur="1" fill="hold">
                                              <p:stCondLst>
                                                <p:cond delay="0"/>
                                              </p:stCondLst>
                                            </p:cTn>
                                            <p:tgtEl>
                                              <p:spTgt spid="81"/>
                                            </p:tgtEl>
                                            <p:attrNameLst>
                                              <p:attrName>style.visibility</p:attrName>
                                            </p:attrNameLst>
                                          </p:cBhvr>
                                          <p:to>
                                            <p:strVal val="visible"/>
                                          </p:to>
                                        </p:set>
                                        <p:anim calcmode="lin" valueType="num">
                                          <p:cBhvr additive="base">
                                            <p:cTn id="20" dur="500" fill="hold"/>
                                            <p:tgtEl>
                                              <p:spTgt spid="81"/>
                                            </p:tgtEl>
                                            <p:attrNameLst>
                                              <p:attrName>ppt_x</p:attrName>
                                            </p:attrNameLst>
                                          </p:cBhvr>
                                          <p:tavLst>
                                            <p:tav tm="0">
                                              <p:val>
                                                <p:strVal val="#ppt_x"/>
                                              </p:val>
                                            </p:tav>
                                            <p:tav tm="100000">
                                              <p:val>
                                                <p:strVal val="#ppt_x"/>
                                              </p:val>
                                            </p:tav>
                                          </p:tavLst>
                                        </p:anim>
                                        <p:anim calcmode="lin" valueType="num">
                                          <p:cBhvr additive="base">
                                            <p:cTn id="21" dur="500" fill="hold"/>
                                            <p:tgtEl>
                                              <p:spTgt spid="81"/>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2" presetClass="entr" presetSubtype="1" accel="42000" fill="hold" grpId="0" nodeType="after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additive="base">
                                            <p:cTn id="25" dur="500" fill="hold"/>
                                            <p:tgtEl>
                                              <p:spTgt spid="34"/>
                                            </p:tgtEl>
                                            <p:attrNameLst>
                                              <p:attrName>ppt_x</p:attrName>
                                            </p:attrNameLst>
                                          </p:cBhvr>
                                          <p:tavLst>
                                            <p:tav tm="0">
                                              <p:val>
                                                <p:strVal val="#ppt_x"/>
                                              </p:val>
                                            </p:tav>
                                            <p:tav tm="100000">
                                              <p:val>
                                                <p:strVal val="#ppt_x"/>
                                              </p:val>
                                            </p:tav>
                                          </p:tavLst>
                                        </p:anim>
                                        <p:anim calcmode="lin" valueType="num">
                                          <p:cBhvr additive="base">
                                            <p:cTn id="26" dur="500" fill="hold"/>
                                            <p:tgtEl>
                                              <p:spTgt spid="34"/>
                                            </p:tgtEl>
                                            <p:attrNameLst>
                                              <p:attrName>ppt_y</p:attrName>
                                            </p:attrNameLst>
                                          </p:cBhvr>
                                          <p:tavLst>
                                            <p:tav tm="0">
                                              <p:val>
                                                <p:strVal val="0-#ppt_h/2"/>
                                              </p:val>
                                            </p:tav>
                                            <p:tav tm="100000">
                                              <p:val>
                                                <p:strVal val="#ppt_y"/>
                                              </p:val>
                                            </p:tav>
                                          </p:tavLst>
                                        </p:anim>
                                      </p:childTnLst>
                                    </p:cTn>
                                  </p:par>
                                  <p:par>
                                    <p:cTn id="27" presetID="2" presetClass="entr" presetSubtype="1" accel="38000" fill="hold" grpId="0" nodeType="withEffect">
                                      <p:stCondLst>
                                        <p:cond delay="0"/>
                                      </p:stCondLst>
                                      <p:childTnLst>
                                        <p:set>
                                          <p:cBhvr>
                                            <p:cTn id="28" dur="1" fill="hold">
                                              <p:stCondLst>
                                                <p:cond delay="0"/>
                                              </p:stCondLst>
                                            </p:cTn>
                                            <p:tgtEl>
                                              <p:spTgt spid="82"/>
                                            </p:tgtEl>
                                            <p:attrNameLst>
                                              <p:attrName>style.visibility</p:attrName>
                                            </p:attrNameLst>
                                          </p:cBhvr>
                                          <p:to>
                                            <p:strVal val="visible"/>
                                          </p:to>
                                        </p:set>
                                        <p:anim calcmode="lin" valueType="num">
                                          <p:cBhvr additive="base">
                                            <p:cTn id="29" dur="500" fill="hold"/>
                                            <p:tgtEl>
                                              <p:spTgt spid="82"/>
                                            </p:tgtEl>
                                            <p:attrNameLst>
                                              <p:attrName>ppt_x</p:attrName>
                                            </p:attrNameLst>
                                          </p:cBhvr>
                                          <p:tavLst>
                                            <p:tav tm="0">
                                              <p:val>
                                                <p:strVal val="#ppt_x"/>
                                              </p:val>
                                            </p:tav>
                                            <p:tav tm="100000">
                                              <p:val>
                                                <p:strVal val="#ppt_x"/>
                                              </p:val>
                                            </p:tav>
                                          </p:tavLst>
                                        </p:anim>
                                        <p:anim calcmode="lin" valueType="num">
                                          <p:cBhvr additive="base">
                                            <p:cTn id="30" dur="500" fill="hold"/>
                                            <p:tgtEl>
                                              <p:spTgt spid="82"/>
                                            </p:tgtEl>
                                            <p:attrNameLst>
                                              <p:attrName>ppt_y</p:attrName>
                                            </p:attrNameLst>
                                          </p:cBhvr>
                                          <p:tavLst>
                                            <p:tav tm="0">
                                              <p:val>
                                                <p:strVal val="0-#ppt_h/2"/>
                                              </p:val>
                                            </p:tav>
                                            <p:tav tm="100000">
                                              <p:val>
                                                <p:strVal val="#ppt_y"/>
                                              </p:val>
                                            </p:tav>
                                          </p:tavLst>
                                        </p:anim>
                                      </p:childTnLst>
                                    </p:cTn>
                                  </p:par>
                                </p:childTnLst>
                              </p:cTn>
                            </p:par>
                            <p:par>
                              <p:cTn id="31" fill="hold">
                                <p:stCondLst>
                                  <p:cond delay="1500"/>
                                </p:stCondLst>
                                <p:childTnLst>
                                  <p:par>
                                    <p:cTn id="32" presetID="2" presetClass="entr" presetSubtype="4" accel="29000" fill="hold" grpId="0" nodeType="afterEffect">
                                      <p:stCondLst>
                                        <p:cond delay="0"/>
                                      </p:stCondLst>
                                      <p:childTnLst>
                                        <p:set>
                                          <p:cBhvr>
                                            <p:cTn id="33" dur="1" fill="hold">
                                              <p:stCondLst>
                                                <p:cond delay="0"/>
                                              </p:stCondLst>
                                            </p:cTn>
                                            <p:tgtEl>
                                              <p:spTgt spid="35"/>
                                            </p:tgtEl>
                                            <p:attrNameLst>
                                              <p:attrName>style.visibility</p:attrName>
                                            </p:attrNameLst>
                                          </p:cBhvr>
                                          <p:to>
                                            <p:strVal val="visible"/>
                                          </p:to>
                                        </p:set>
                                        <p:anim calcmode="lin" valueType="num">
                                          <p:cBhvr additive="base">
                                            <p:cTn id="34" dur="500" fill="hold"/>
                                            <p:tgtEl>
                                              <p:spTgt spid="35"/>
                                            </p:tgtEl>
                                            <p:attrNameLst>
                                              <p:attrName>ppt_x</p:attrName>
                                            </p:attrNameLst>
                                          </p:cBhvr>
                                          <p:tavLst>
                                            <p:tav tm="0">
                                              <p:val>
                                                <p:strVal val="#ppt_x"/>
                                              </p:val>
                                            </p:tav>
                                            <p:tav tm="100000">
                                              <p:val>
                                                <p:strVal val="#ppt_x"/>
                                              </p:val>
                                            </p:tav>
                                          </p:tavLst>
                                        </p:anim>
                                        <p:anim calcmode="lin" valueType="num">
                                          <p:cBhvr additive="base">
                                            <p:cTn id="35" dur="500" fill="hold"/>
                                            <p:tgtEl>
                                              <p:spTgt spid="35"/>
                                            </p:tgtEl>
                                            <p:attrNameLst>
                                              <p:attrName>ppt_y</p:attrName>
                                            </p:attrNameLst>
                                          </p:cBhvr>
                                          <p:tavLst>
                                            <p:tav tm="0">
                                              <p:val>
                                                <p:strVal val="1+#ppt_h/2"/>
                                              </p:val>
                                            </p:tav>
                                            <p:tav tm="100000">
                                              <p:val>
                                                <p:strVal val="#ppt_y"/>
                                              </p:val>
                                            </p:tav>
                                          </p:tavLst>
                                        </p:anim>
                                      </p:childTnLst>
                                    </p:cTn>
                                  </p:par>
                                  <p:par>
                                    <p:cTn id="36" presetID="2" presetClass="entr" presetSubtype="4" accel="48000" fill="hold" grpId="0" nodeType="withEffect">
                                      <p:stCondLst>
                                        <p:cond delay="0"/>
                                      </p:stCondLst>
                                      <p:childTnLst>
                                        <p:set>
                                          <p:cBhvr>
                                            <p:cTn id="37" dur="1" fill="hold">
                                              <p:stCondLst>
                                                <p:cond delay="0"/>
                                              </p:stCondLst>
                                            </p:cTn>
                                            <p:tgtEl>
                                              <p:spTgt spid="83"/>
                                            </p:tgtEl>
                                            <p:attrNameLst>
                                              <p:attrName>style.visibility</p:attrName>
                                            </p:attrNameLst>
                                          </p:cBhvr>
                                          <p:to>
                                            <p:strVal val="visible"/>
                                          </p:to>
                                        </p:set>
                                        <p:anim calcmode="lin" valueType="num">
                                          <p:cBhvr additive="base">
                                            <p:cTn id="38" dur="500" fill="hold"/>
                                            <p:tgtEl>
                                              <p:spTgt spid="83"/>
                                            </p:tgtEl>
                                            <p:attrNameLst>
                                              <p:attrName>ppt_x</p:attrName>
                                            </p:attrNameLst>
                                          </p:cBhvr>
                                          <p:tavLst>
                                            <p:tav tm="0">
                                              <p:val>
                                                <p:strVal val="#ppt_x"/>
                                              </p:val>
                                            </p:tav>
                                            <p:tav tm="100000">
                                              <p:val>
                                                <p:strVal val="#ppt_x"/>
                                              </p:val>
                                            </p:tav>
                                          </p:tavLst>
                                        </p:anim>
                                        <p:anim calcmode="lin" valueType="num">
                                          <p:cBhvr additive="base">
                                            <p:cTn id="39"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065"/>
                                            </p:tgtEl>
                                            <p:attrNameLst>
                                              <p:attrName>style.visibility</p:attrName>
                                            </p:attrNameLst>
                                          </p:cBhvr>
                                          <p:to>
                                            <p:strVal val="visible"/>
                                          </p:to>
                                        </p:set>
                                        <p:animEffect transition="in" filter="fade">
                                          <p:cBhvr>
                                            <p:cTn id="44" dur="500"/>
                                            <p:tgtEl>
                                              <p:spTgt spid="2065"/>
                                            </p:tgtEl>
                                          </p:cBhvr>
                                        </p:animEffect>
                                      </p:childTnLst>
                                    </p:cTn>
                                  </p:par>
                                </p:childTnLst>
                              </p:cTn>
                            </p:par>
                            <p:par>
                              <p:cTn id="45" fill="hold">
                                <p:stCondLst>
                                  <p:cond delay="500"/>
                                </p:stCondLst>
                                <p:childTnLst>
                                  <p:par>
                                    <p:cTn id="46" presetID="2" presetClass="entr" presetSubtype="8" accel="52000" fill="hold" nodeType="afterEffect">
                                      <p:stCondLst>
                                        <p:cond delay="0"/>
                                      </p:stCondLst>
                                      <p:childTnLst>
                                        <p:set>
                                          <p:cBhvr>
                                            <p:cTn id="47" dur="1" fill="hold">
                                              <p:stCondLst>
                                                <p:cond delay="0"/>
                                              </p:stCondLst>
                                            </p:cTn>
                                            <p:tgtEl>
                                              <p:spTgt spid="3"/>
                                            </p:tgtEl>
                                            <p:attrNameLst>
                                              <p:attrName>style.visibility</p:attrName>
                                            </p:attrNameLst>
                                          </p:cBhvr>
                                          <p:to>
                                            <p:strVal val="visible"/>
                                          </p:to>
                                        </p:set>
                                        <p:anim calcmode="lin" valueType="num">
                                          <p:cBhvr additive="base">
                                            <p:cTn id="48" dur="1000" fill="hold"/>
                                            <p:tgtEl>
                                              <p:spTgt spid="3"/>
                                            </p:tgtEl>
                                            <p:attrNameLst>
                                              <p:attrName>ppt_x</p:attrName>
                                            </p:attrNameLst>
                                          </p:cBhvr>
                                          <p:tavLst>
                                            <p:tav tm="0">
                                              <p:val>
                                                <p:strVal val="0-#ppt_w/2"/>
                                              </p:val>
                                            </p:tav>
                                            <p:tav tm="100000">
                                              <p:val>
                                                <p:strVal val="#ppt_x"/>
                                              </p:val>
                                            </p:tav>
                                          </p:tavLst>
                                        </p:anim>
                                        <p:anim calcmode="lin" valueType="num">
                                          <p:cBhvr additive="base">
                                            <p:cTn id="49" dur="1000" fill="hold"/>
                                            <p:tgtEl>
                                              <p:spTgt spid="3"/>
                                            </p:tgtEl>
                                            <p:attrNameLst>
                                              <p:attrName>ppt_y</p:attrName>
                                            </p:attrNameLst>
                                          </p:cBhvr>
                                          <p:tavLst>
                                            <p:tav tm="0">
                                              <p:val>
                                                <p:strVal val="#ppt_y"/>
                                              </p:val>
                                            </p:tav>
                                            <p:tav tm="100000">
                                              <p:val>
                                                <p:strVal val="#ppt_y"/>
                                              </p:val>
                                            </p:tav>
                                          </p:tavLst>
                                        </p:anim>
                                      </p:childTnLst>
                                    </p:cTn>
                                  </p:par>
                                </p:childTnLst>
                              </p:cTn>
                            </p:par>
                            <p:par>
                              <p:cTn id="50" fill="hold">
                                <p:stCondLst>
                                  <p:cond delay="1500"/>
                                </p:stCondLst>
                                <p:childTnLst>
                                  <p:par>
                                    <p:cTn id="51" presetID="21" presetClass="entr" presetSubtype="1" fill="hold" grpId="0" nodeType="after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wheel(1)">
                                          <p:cBhvr>
                                            <p:cTn id="53" dur="2000"/>
                                            <p:tgtEl>
                                              <p:spTgt spid="88"/>
                                            </p:tgtEl>
                                          </p:cBhvr>
                                        </p:animEffect>
                                      </p:childTnLst>
                                    </p:cTn>
                                  </p:par>
                                </p:childTnLst>
                              </p:cTn>
                            </p:par>
                            <p:par>
                              <p:cTn id="54" fill="hold">
                                <p:stCondLst>
                                  <p:cond delay="3500"/>
                                </p:stCondLst>
                                <p:childTnLst>
                                  <p:par>
                                    <p:cTn id="55" presetID="42" presetClass="entr" presetSubtype="0" fill="hold" grpId="0" nodeType="afterEffect">
                                      <p:stCondLst>
                                        <p:cond delay="0"/>
                                      </p:stCondLst>
                                      <p:childTnLst>
                                        <p:set>
                                          <p:cBhvr>
                                            <p:cTn id="56" dur="1" fill="hold">
                                              <p:stCondLst>
                                                <p:cond delay="0"/>
                                              </p:stCondLst>
                                            </p:cTn>
                                            <p:tgtEl>
                                              <p:spTgt spid="3102"/>
                                            </p:tgtEl>
                                            <p:attrNameLst>
                                              <p:attrName>style.visibility</p:attrName>
                                            </p:attrNameLst>
                                          </p:cBhvr>
                                          <p:to>
                                            <p:strVal val="visible"/>
                                          </p:to>
                                        </p:set>
                                        <p:animEffect transition="in" filter="fade">
                                          <p:cBhvr>
                                            <p:cTn id="57" dur="1000"/>
                                            <p:tgtEl>
                                              <p:spTgt spid="3102"/>
                                            </p:tgtEl>
                                          </p:cBhvr>
                                        </p:animEffect>
                                        <p:anim calcmode="lin" valueType="num">
                                          <p:cBhvr>
                                            <p:cTn id="58" dur="1000" fill="hold"/>
                                            <p:tgtEl>
                                              <p:spTgt spid="3102"/>
                                            </p:tgtEl>
                                            <p:attrNameLst>
                                              <p:attrName>ppt_x</p:attrName>
                                            </p:attrNameLst>
                                          </p:cBhvr>
                                          <p:tavLst>
                                            <p:tav tm="0">
                                              <p:val>
                                                <p:strVal val="#ppt_x"/>
                                              </p:val>
                                            </p:tav>
                                            <p:tav tm="100000">
                                              <p:val>
                                                <p:strVal val="#ppt_x"/>
                                              </p:val>
                                            </p:tav>
                                          </p:tavLst>
                                        </p:anim>
                                        <p:anim calcmode="lin" valueType="num">
                                          <p:cBhvr>
                                            <p:cTn id="59" dur="1000" fill="hold"/>
                                            <p:tgtEl>
                                              <p:spTgt spid="3102"/>
                                            </p:tgtEl>
                                            <p:attrNameLst>
                                              <p:attrName>ppt_y</p:attrName>
                                            </p:attrNameLst>
                                          </p:cBhvr>
                                          <p:tavLst>
                                            <p:tav tm="0">
                                              <p:val>
                                                <p:strVal val="#ppt_y+.1"/>
                                              </p:val>
                                            </p:tav>
                                            <p:tav tm="100000">
                                              <p:val>
                                                <p:strVal val="#ppt_y"/>
                                              </p:val>
                                            </p:tav>
                                          </p:tavLst>
                                        </p:anim>
                                      </p:childTnLst>
                                    </p:cTn>
                                  </p:par>
                                </p:childTnLst>
                              </p:cTn>
                            </p:par>
                            <p:par>
                              <p:cTn id="60" fill="hold">
                                <p:stCondLst>
                                  <p:cond delay="4500"/>
                                </p:stCondLst>
                                <p:childTnLst>
                                  <p:par>
                                    <p:cTn id="61" presetID="47" presetClass="entr" presetSubtype="0" fill="hold" nodeType="after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fade">
                                          <p:cBhvr>
                                            <p:cTn id="63" dur="1000"/>
                                            <p:tgtEl>
                                              <p:spTgt spid="7"/>
                                            </p:tgtEl>
                                          </p:cBhvr>
                                        </p:animEffect>
                                        <p:anim calcmode="lin" valueType="num">
                                          <p:cBhvr>
                                            <p:cTn id="64" dur="1000" fill="hold"/>
                                            <p:tgtEl>
                                              <p:spTgt spid="7"/>
                                            </p:tgtEl>
                                            <p:attrNameLst>
                                              <p:attrName>ppt_x</p:attrName>
                                            </p:attrNameLst>
                                          </p:cBhvr>
                                          <p:tavLst>
                                            <p:tav tm="0">
                                              <p:val>
                                                <p:strVal val="#ppt_x"/>
                                              </p:val>
                                            </p:tav>
                                            <p:tav tm="100000">
                                              <p:val>
                                                <p:strVal val="#ppt_x"/>
                                              </p:val>
                                            </p:tav>
                                          </p:tavLst>
                                        </p:anim>
                                        <p:anim calcmode="lin" valueType="num">
                                          <p:cBhvr>
                                            <p:cTn id="6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2065" grpId="0" animBg="1"/>
          <p:bldP spid="3102" grpId="0"/>
          <p:bldP spid="69" grpId="0"/>
          <p:bldP spid="81" grpId="0"/>
          <p:bldP spid="82" grpId="0"/>
          <p:bldP spid="83" grpId="0"/>
          <p:bldP spid="4" grpId="0" animBg="1"/>
          <p:bldP spid="33" grpId="0" animBg="1"/>
          <p:bldP spid="34" grpId="0" animBg="1"/>
          <p:bldP spid="35" grpId="0"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custDataLst>
              <p:tags r:id="rId1"/>
            </p:custDataLst>
          </p:nvPr>
        </p:nvGrpSpPr>
        <p:grpSpPr>
          <a:xfrm>
            <a:off x="2333625" y="2735263"/>
            <a:ext cx="1351888" cy="1098550"/>
            <a:chOff x="2333625" y="2735263"/>
            <a:chExt cx="1351888" cy="1098550"/>
          </a:xfrm>
        </p:grpSpPr>
        <p:sp>
          <p:nvSpPr>
            <p:cNvPr id="7" name="矩形 29"/>
            <p:cNvSpPr>
              <a:spLocks noChangeArrowheads="1"/>
            </p:cNvSpPr>
            <p:nvPr/>
          </p:nvSpPr>
          <p:spPr bwMode="auto">
            <a:xfrm>
              <a:off x="2333625" y="2735263"/>
              <a:ext cx="1350963" cy="701675"/>
            </a:xfrm>
            <a:prstGeom prst="rect">
              <a:avLst/>
            </a:prstGeom>
            <a:ln>
              <a:solidFill>
                <a:srgbClr val="C00000"/>
              </a:solidFill>
            </a:ln>
            <a:extLst/>
          </p:spPr>
          <p:style>
            <a:lnRef idx="2">
              <a:schemeClr val="dk1"/>
            </a:lnRef>
            <a:fillRef idx="1">
              <a:schemeClr val="lt1"/>
            </a:fillRef>
            <a:effectRef idx="0">
              <a:schemeClr val="dk1"/>
            </a:effectRef>
            <a:fontRef idx="minor">
              <a:schemeClr val="dk1"/>
            </a:fontRef>
          </p:style>
          <p:txBody>
            <a:bodyPr vert="horz" wrap="none" lIns="91428" tIns="45714" rIns="91428" bIns="45714"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4000" b="1" i="0" u="none" strike="noStrike" cap="none" normalizeH="0" baseline="0" dirty="0" smtClean="0">
                  <a:ln>
                    <a:noFill/>
                  </a:ln>
                  <a:solidFill>
                    <a:srgbClr val="C00000"/>
                  </a:solidFill>
                  <a:effectLst/>
                  <a:latin typeface="微软雅黑" pitchFamily="34" charset="-122"/>
                  <a:ea typeface="微软雅黑" pitchFamily="34" charset="-122"/>
                  <a:cs typeface="宋体" pitchFamily="2" charset="-122"/>
                </a:rPr>
                <a:t>目 录</a:t>
              </a:r>
              <a:endParaRPr kumimoji="0" lang="zh-CN" altLang="zh-CN" sz="1800" b="0" i="0" u="none" strike="noStrike" cap="none" normalizeH="0" baseline="0" dirty="0" smtClean="0">
                <a:ln>
                  <a:noFill/>
                </a:ln>
                <a:solidFill>
                  <a:srgbClr val="C00000"/>
                </a:solidFill>
                <a:effectLst/>
                <a:cs typeface="宋体" pitchFamily="2" charset="-122"/>
              </a:endParaRPr>
            </a:p>
          </p:txBody>
        </p:sp>
        <p:sp>
          <p:nvSpPr>
            <p:cNvPr id="8" name="矩形 27"/>
            <p:cNvSpPr>
              <a:spLocks noChangeArrowheads="1"/>
            </p:cNvSpPr>
            <p:nvPr/>
          </p:nvSpPr>
          <p:spPr bwMode="auto">
            <a:xfrm>
              <a:off x="2339313" y="3433763"/>
              <a:ext cx="1346200" cy="400050"/>
            </a:xfrm>
            <a:prstGeom prst="rect">
              <a:avLst/>
            </a:prstGeom>
            <a:ln>
              <a:solidFill>
                <a:srgbClr val="C00000"/>
              </a:solidFill>
            </a:ln>
            <a:extLst/>
          </p:spPr>
          <p:style>
            <a:lnRef idx="2">
              <a:schemeClr val="dk1"/>
            </a:lnRef>
            <a:fillRef idx="1">
              <a:schemeClr val="lt1"/>
            </a:fillRef>
            <a:effectRef idx="0">
              <a:schemeClr val="dk1"/>
            </a:effectRef>
            <a:fontRef idx="minor">
              <a:schemeClr val="dk1"/>
            </a:fontRef>
          </p:style>
          <p:txBody>
            <a:bodyPr vert="horz" wrap="none" lIns="91428" tIns="45714" rIns="91428" bIns="45714"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C00000"/>
                  </a:solidFill>
                  <a:effectLst/>
                  <a:latin typeface="微软雅黑" pitchFamily="34" charset="-122"/>
                  <a:ea typeface="宋体" pitchFamily="2" charset="-122"/>
                  <a:cs typeface="宋体" pitchFamily="2" charset="-122"/>
                </a:rPr>
                <a:t>Contents</a:t>
              </a:r>
              <a:endParaRPr kumimoji="0" lang="zh-CN" altLang="zh-CN" sz="1800" b="0" i="0" u="none" strike="noStrike" cap="none" normalizeH="0" baseline="0" dirty="0" smtClean="0">
                <a:ln>
                  <a:noFill/>
                </a:ln>
                <a:solidFill>
                  <a:srgbClr val="C00000"/>
                </a:solidFill>
                <a:effectLst/>
                <a:ea typeface="宋体" pitchFamily="2" charset="-122"/>
                <a:cs typeface="宋体" pitchFamily="2" charset="-122"/>
              </a:endParaRPr>
            </a:p>
          </p:txBody>
        </p:sp>
      </p:grpSp>
      <p:sp>
        <p:nvSpPr>
          <p:cNvPr id="14" name="矩形 3"/>
          <p:cNvSpPr>
            <a:spLocks noChangeArrowheads="1"/>
          </p:cNvSpPr>
          <p:nvPr/>
        </p:nvSpPr>
        <p:spPr bwMode="auto">
          <a:xfrm>
            <a:off x="5375275" y="1512888"/>
            <a:ext cx="4175125" cy="687387"/>
          </a:xfrm>
          <a:prstGeom prst="rect">
            <a:avLst/>
          </a:prstGeom>
          <a:ln/>
        </p:spPr>
        <p:style>
          <a:lnRef idx="2">
            <a:schemeClr val="dk1"/>
          </a:lnRef>
          <a:fillRef idx="1">
            <a:schemeClr val="lt1"/>
          </a:fillRef>
          <a:effectRef idx="0">
            <a:schemeClr val="dk1"/>
          </a:effectRef>
          <a:fontRef idx="minor">
            <a:schemeClr val="dk1"/>
          </a:fontRef>
        </p:style>
        <p:txBody>
          <a:bodyPr vert="horz" wrap="square" lIns="91428" tIns="45714" rIns="91428" bIns="45714"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 name="矩形 3"/>
          <p:cNvSpPr>
            <a:spLocks noChangeArrowheads="1"/>
          </p:cNvSpPr>
          <p:nvPr/>
        </p:nvSpPr>
        <p:spPr bwMode="auto">
          <a:xfrm>
            <a:off x="5375275" y="2457450"/>
            <a:ext cx="4175125" cy="687388"/>
          </a:xfrm>
          <a:prstGeom prst="rect">
            <a:avLst/>
          </a:prstGeom>
          <a:ln/>
        </p:spPr>
        <p:style>
          <a:lnRef idx="2">
            <a:schemeClr val="dk1"/>
          </a:lnRef>
          <a:fillRef idx="1">
            <a:schemeClr val="lt1"/>
          </a:fillRef>
          <a:effectRef idx="0">
            <a:schemeClr val="dk1"/>
          </a:effectRef>
          <a:fontRef idx="minor">
            <a:schemeClr val="dk1"/>
          </a:fontRef>
        </p:style>
        <p:txBody>
          <a:bodyPr vert="horz" wrap="square" lIns="91428" tIns="45714" rIns="91428" bIns="45714"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4" name="矩形 3"/>
          <p:cNvSpPr>
            <a:spLocks noChangeArrowheads="1"/>
          </p:cNvSpPr>
          <p:nvPr/>
        </p:nvSpPr>
        <p:spPr bwMode="auto">
          <a:xfrm>
            <a:off x="5375275" y="3409950"/>
            <a:ext cx="4175125" cy="687388"/>
          </a:xfrm>
          <a:prstGeom prst="rect">
            <a:avLst/>
          </a:prstGeom>
          <a:ln/>
        </p:spPr>
        <p:style>
          <a:lnRef idx="2">
            <a:schemeClr val="dk1"/>
          </a:lnRef>
          <a:fillRef idx="1">
            <a:schemeClr val="lt1"/>
          </a:fillRef>
          <a:effectRef idx="0">
            <a:schemeClr val="dk1"/>
          </a:effectRef>
          <a:fontRef idx="minor">
            <a:schemeClr val="dk1"/>
          </a:fontRef>
        </p:style>
        <p:txBody>
          <a:bodyPr vert="horz" wrap="square" lIns="91428" tIns="45714" rIns="91428" bIns="45714"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5" name="矩形 3"/>
          <p:cNvSpPr>
            <a:spLocks noChangeArrowheads="1"/>
          </p:cNvSpPr>
          <p:nvPr/>
        </p:nvSpPr>
        <p:spPr bwMode="auto">
          <a:xfrm>
            <a:off x="5375275" y="4371975"/>
            <a:ext cx="4175125" cy="687388"/>
          </a:xfrm>
          <a:prstGeom prst="rect">
            <a:avLst/>
          </a:prstGeom>
          <a:ln/>
        </p:spPr>
        <p:style>
          <a:lnRef idx="2">
            <a:schemeClr val="dk1"/>
          </a:lnRef>
          <a:fillRef idx="1">
            <a:schemeClr val="lt1"/>
          </a:fillRef>
          <a:effectRef idx="0">
            <a:schemeClr val="dk1"/>
          </a:effectRef>
          <a:fontRef idx="minor">
            <a:schemeClr val="dk1"/>
          </a:fontRef>
        </p:style>
        <p:txBody>
          <a:bodyPr vert="horz" wrap="square" lIns="91428" tIns="45714" rIns="91428" bIns="45714"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9" name="Copyright Notice"/>
          <p:cNvSpPr>
            <a:spLocks/>
          </p:cNvSpPr>
          <p:nvPr/>
        </p:nvSpPr>
        <p:spPr bwMode="auto">
          <a:xfrm>
            <a:off x="6330993" y="3530600"/>
            <a:ext cx="1955714" cy="4184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lgn="ctr">
                <a:solidFill>
                  <a:srgbClr val="000000"/>
                </a:solidFill>
                <a:miter lim="800000"/>
                <a:headEnd/>
                <a:tailEnd/>
              </a14:hiddenLine>
            </a:ext>
          </a:extLst>
        </p:spPr>
        <p:txBody>
          <a:bodyPr vert="horz" wrap="none" lIns="54000" tIns="24300" rIns="54000" bIns="2430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dirty="0" smtClean="0">
                <a:ln>
                  <a:noFill/>
                </a:ln>
                <a:effectLst/>
                <a:latin typeface="微软雅黑" pitchFamily="34" charset="-122"/>
                <a:ea typeface="微软雅黑" pitchFamily="34" charset="-122"/>
                <a:cs typeface="宋体" pitchFamily="2" charset="-122"/>
              </a:rPr>
              <a:t>三、</a:t>
            </a:r>
            <a:r>
              <a:rPr kumimoji="0" lang="zh-CN" altLang="en-US" sz="2400" b="1" i="0" u="none" strike="noStrike" cap="none" normalizeH="0" baseline="0" dirty="0" smtClean="0">
                <a:ln>
                  <a:noFill/>
                </a:ln>
                <a:effectLst/>
                <a:latin typeface="微软雅黑" pitchFamily="34" charset="-122"/>
                <a:ea typeface="微软雅黑" pitchFamily="34" charset="-122"/>
                <a:cs typeface="宋体" pitchFamily="2" charset="-122"/>
              </a:rPr>
              <a:t>胜任能力</a:t>
            </a:r>
            <a:endParaRPr kumimoji="0" lang="zh-CN" altLang="zh-CN" sz="1800" b="0" i="0" u="none" strike="noStrike" cap="none" normalizeH="0" baseline="0" dirty="0" smtClean="0">
              <a:ln>
                <a:noFill/>
              </a:ln>
              <a:effectLst/>
              <a:cs typeface="宋体" pitchFamily="2" charset="-122"/>
            </a:endParaRPr>
          </a:p>
        </p:txBody>
      </p:sp>
      <p:sp>
        <p:nvSpPr>
          <p:cNvPr id="10" name="Copyright Notice"/>
          <p:cNvSpPr>
            <a:spLocks/>
          </p:cNvSpPr>
          <p:nvPr/>
        </p:nvSpPr>
        <p:spPr bwMode="auto">
          <a:xfrm>
            <a:off x="6330994" y="4510088"/>
            <a:ext cx="1955714" cy="4184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lgn="ctr">
                <a:solidFill>
                  <a:srgbClr val="000000"/>
                </a:solidFill>
                <a:miter lim="800000"/>
                <a:headEnd/>
                <a:tailEnd/>
              </a14:hiddenLine>
            </a:ext>
          </a:extLst>
        </p:spPr>
        <p:txBody>
          <a:bodyPr vert="horz" wrap="none" lIns="54000" tIns="24300" rIns="54000" bIns="2430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dirty="0" smtClean="0">
                <a:ln>
                  <a:noFill/>
                </a:ln>
                <a:effectLst/>
                <a:latin typeface="微软雅黑" pitchFamily="34" charset="-122"/>
                <a:ea typeface="微软雅黑" pitchFamily="34" charset="-122"/>
                <a:cs typeface="宋体" pitchFamily="2" charset="-122"/>
              </a:rPr>
              <a:t>四、</a:t>
            </a:r>
            <a:r>
              <a:rPr kumimoji="0" lang="zh-CN" altLang="en-US" sz="2400" b="1" i="0" u="none" strike="noStrike" cap="none" normalizeH="0" baseline="0" dirty="0" smtClean="0">
                <a:ln>
                  <a:noFill/>
                </a:ln>
                <a:effectLst/>
                <a:latin typeface="微软雅黑" pitchFamily="34" charset="-122"/>
                <a:ea typeface="微软雅黑" pitchFamily="34" charset="-122"/>
                <a:cs typeface="宋体" pitchFamily="2" charset="-122"/>
              </a:rPr>
              <a:t>规划目标</a:t>
            </a:r>
            <a:endParaRPr kumimoji="0" lang="zh-CN" altLang="zh-CN" sz="1800" b="0" i="0" u="none" strike="noStrike" cap="none" normalizeH="0" baseline="0" dirty="0" smtClean="0">
              <a:ln>
                <a:noFill/>
              </a:ln>
              <a:effectLst/>
              <a:cs typeface="宋体" pitchFamily="2" charset="-122"/>
            </a:endParaRPr>
          </a:p>
        </p:txBody>
      </p:sp>
      <p:sp>
        <p:nvSpPr>
          <p:cNvPr id="11" name="Copyright Notice"/>
          <p:cNvSpPr>
            <a:spLocks/>
          </p:cNvSpPr>
          <p:nvPr/>
        </p:nvSpPr>
        <p:spPr bwMode="auto">
          <a:xfrm>
            <a:off x="6292992" y="1657350"/>
            <a:ext cx="2263492" cy="4184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lgn="ctr">
                <a:solidFill>
                  <a:srgbClr val="000000"/>
                </a:solidFill>
                <a:miter lim="800000"/>
                <a:headEnd/>
                <a:tailEnd/>
              </a14:hiddenLine>
            </a:ext>
          </a:extLst>
        </p:spPr>
        <p:txBody>
          <a:bodyPr vert="horz" wrap="none" lIns="54000" tIns="24300" rIns="54000" bIns="2430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dirty="0" smtClean="0">
                <a:ln>
                  <a:noFill/>
                </a:ln>
                <a:effectLst/>
                <a:latin typeface="微软雅黑" pitchFamily="34" charset="-122"/>
                <a:ea typeface="微软雅黑" pitchFamily="34" charset="-122"/>
                <a:cs typeface="宋体" pitchFamily="2" charset="-122"/>
              </a:rPr>
              <a:t>一、</a:t>
            </a:r>
            <a:r>
              <a:rPr kumimoji="0" lang="zh-CN" altLang="en-US" sz="2400" b="1" i="0" u="none" strike="noStrike" cap="none" normalizeH="0" baseline="0" dirty="0" smtClean="0">
                <a:ln>
                  <a:noFill/>
                </a:ln>
                <a:effectLst/>
                <a:latin typeface="微软雅黑" pitchFamily="34" charset="-122"/>
                <a:ea typeface="微软雅黑" pitchFamily="34" charset="-122"/>
                <a:cs typeface="宋体" pitchFamily="2" charset="-122"/>
              </a:rPr>
              <a:t>关于我自己</a:t>
            </a:r>
            <a:endParaRPr kumimoji="0" lang="zh-CN" altLang="zh-CN" sz="1800" b="0" i="0" u="none" strike="noStrike" cap="none" normalizeH="0" baseline="0" dirty="0" smtClean="0">
              <a:ln>
                <a:noFill/>
              </a:ln>
              <a:effectLst/>
              <a:cs typeface="宋体" pitchFamily="2" charset="-122"/>
            </a:endParaRPr>
          </a:p>
        </p:txBody>
      </p:sp>
      <p:sp>
        <p:nvSpPr>
          <p:cNvPr id="12" name="Copyright Notice"/>
          <p:cNvSpPr>
            <a:spLocks/>
          </p:cNvSpPr>
          <p:nvPr/>
        </p:nvSpPr>
        <p:spPr bwMode="auto">
          <a:xfrm>
            <a:off x="6330994" y="2614613"/>
            <a:ext cx="1955715" cy="4184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lgn="ctr">
                <a:solidFill>
                  <a:srgbClr val="000000"/>
                </a:solidFill>
                <a:miter lim="800000"/>
                <a:headEnd/>
                <a:tailEnd/>
              </a14:hiddenLine>
            </a:ext>
          </a:extLst>
        </p:spPr>
        <p:txBody>
          <a:bodyPr vert="horz" wrap="none" lIns="54000" tIns="24300" rIns="54000" bIns="2430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dirty="0" smtClean="0">
                <a:ln>
                  <a:noFill/>
                </a:ln>
                <a:effectLst/>
                <a:latin typeface="微软雅黑" pitchFamily="34" charset="-122"/>
                <a:ea typeface="微软雅黑" pitchFamily="34" charset="-122"/>
                <a:cs typeface="宋体" pitchFamily="2" charset="-122"/>
              </a:rPr>
              <a:t>二、</a:t>
            </a:r>
            <a:r>
              <a:rPr kumimoji="0" lang="zh-CN" altLang="en-US" sz="2400" b="1" i="0" u="none" strike="noStrike" cap="none" normalizeH="0" baseline="0" dirty="0" smtClean="0">
                <a:ln>
                  <a:noFill/>
                </a:ln>
                <a:effectLst/>
                <a:latin typeface="微软雅黑" pitchFamily="34" charset="-122"/>
                <a:ea typeface="微软雅黑" pitchFamily="34" charset="-122"/>
                <a:cs typeface="宋体" pitchFamily="2" charset="-122"/>
              </a:rPr>
              <a:t>岗位认知</a:t>
            </a:r>
            <a:endParaRPr kumimoji="0" lang="zh-CN" altLang="zh-CN" sz="1800" b="0" i="0" u="none" strike="noStrike" cap="none" normalizeH="0" baseline="0" dirty="0" smtClean="0">
              <a:ln>
                <a:noFill/>
              </a:ln>
              <a:effectLst/>
              <a:cs typeface="宋体" pitchFamily="2" charset="-122"/>
            </a:endParaRPr>
          </a:p>
        </p:txBody>
      </p:sp>
      <p:sp>
        <p:nvSpPr>
          <p:cNvPr id="15" name="燕尾形 52"/>
          <p:cNvSpPr>
            <a:spLocks noChangeArrowheads="1"/>
          </p:cNvSpPr>
          <p:nvPr/>
        </p:nvSpPr>
        <p:spPr bwMode="auto">
          <a:xfrm>
            <a:off x="5711825" y="1733550"/>
            <a:ext cx="322263" cy="290513"/>
          </a:xfrm>
          <a:prstGeom prst="chevron">
            <a:avLst>
              <a:gd name="adj" fmla="val 55464"/>
            </a:avLst>
          </a:prstGeom>
          <a:solidFill>
            <a:srgbClr val="C00000"/>
          </a:solidFill>
          <a:ln>
            <a:noFill/>
          </a:ln>
          <a:extLst/>
        </p:spPr>
        <p:txBody>
          <a:bodyPr vert="horz" wrap="square" lIns="68544" tIns="34283" rIns="68544" bIns="34283"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cSld>
  <p:clrMapOvr>
    <a:masterClrMapping/>
  </p:clrMapOvr>
  <mc:AlternateContent xmlns:mc="http://schemas.openxmlformats.org/markup-compatibility/2006">
    <mc:Choice xmlns:p14="http://schemas.microsoft.com/office/powerpoint/2010/main" xmlns="" Requires="p14">
      <p:transition p14:dur="10" advClick="0" advTm="0">
        <p:fade/>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p:tgtEl>
                                          <p:spTgt spid="14"/>
                                        </p:tgtEl>
                                        <p:attrNameLst>
                                          <p:attrName>ppt_x</p:attrName>
                                        </p:attrNameLst>
                                      </p:cBhvr>
                                      <p:tavLst>
                                        <p:tav tm="0">
                                          <p:val>
                                            <p:strVal val="#ppt_x-#ppt_w*1.125000"/>
                                          </p:val>
                                        </p:tav>
                                        <p:tav tm="100000">
                                          <p:val>
                                            <p:strVal val="#ppt_x"/>
                                          </p:val>
                                        </p:tav>
                                      </p:tavLst>
                                    </p:anim>
                                    <p:animEffect transition="in" filter="wipe(right)">
                                      <p:cBhvr>
                                        <p:cTn id="13" dur="500"/>
                                        <p:tgtEl>
                                          <p:spTgt spid="14"/>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p:tgtEl>
                                          <p:spTgt spid="11"/>
                                        </p:tgtEl>
                                        <p:attrNameLst>
                                          <p:attrName>ppt_x</p:attrName>
                                        </p:attrNameLst>
                                      </p:cBhvr>
                                      <p:tavLst>
                                        <p:tav tm="0">
                                          <p:val>
                                            <p:strVal val="#ppt_x-#ppt_w*1.125000"/>
                                          </p:val>
                                        </p:tav>
                                        <p:tav tm="100000">
                                          <p:val>
                                            <p:strVal val="#ppt_x"/>
                                          </p:val>
                                        </p:tav>
                                      </p:tavLst>
                                    </p:anim>
                                    <p:animEffect transition="in" filter="wipe(righ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p:tgtEl>
                                          <p:spTgt spid="12"/>
                                        </p:tgtEl>
                                        <p:attrNameLst>
                                          <p:attrName>ppt_x</p:attrName>
                                        </p:attrNameLst>
                                      </p:cBhvr>
                                      <p:tavLst>
                                        <p:tav tm="0">
                                          <p:val>
                                            <p:strVal val="#ppt_x-#ppt_w*1.125000"/>
                                          </p:val>
                                        </p:tav>
                                        <p:tav tm="100000">
                                          <p:val>
                                            <p:strVal val="#ppt_x"/>
                                          </p:val>
                                        </p:tav>
                                      </p:tavLst>
                                    </p:anim>
                                    <p:animEffect transition="in" filter="wipe(right)">
                                      <p:cBhvr>
                                        <p:cTn id="23" dur="500"/>
                                        <p:tgtEl>
                                          <p:spTgt spid="12"/>
                                        </p:tgtEl>
                                      </p:cBhvr>
                                    </p:animEffect>
                                  </p:childTnLst>
                                </p:cTn>
                              </p:par>
                              <p:par>
                                <p:cTn id="24" presetID="12" presetClass="entr" presetSubtype="8"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p:tgtEl>
                                          <p:spTgt spid="3"/>
                                        </p:tgtEl>
                                        <p:attrNameLst>
                                          <p:attrName>ppt_x</p:attrName>
                                        </p:attrNameLst>
                                      </p:cBhvr>
                                      <p:tavLst>
                                        <p:tav tm="0">
                                          <p:val>
                                            <p:strVal val="#ppt_x-#ppt_w*1.125000"/>
                                          </p:val>
                                        </p:tav>
                                        <p:tav tm="100000">
                                          <p:val>
                                            <p:strVal val="#ppt_x"/>
                                          </p:val>
                                        </p:tav>
                                      </p:tavLst>
                                    </p:anim>
                                    <p:animEffect transition="in" filter="wipe(right)">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8"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p:tgtEl>
                                          <p:spTgt spid="9"/>
                                        </p:tgtEl>
                                        <p:attrNameLst>
                                          <p:attrName>ppt_x</p:attrName>
                                        </p:attrNameLst>
                                      </p:cBhvr>
                                      <p:tavLst>
                                        <p:tav tm="0">
                                          <p:val>
                                            <p:strVal val="#ppt_x-#ppt_w*1.125000"/>
                                          </p:val>
                                        </p:tav>
                                        <p:tav tm="100000">
                                          <p:val>
                                            <p:strVal val="#ppt_x"/>
                                          </p:val>
                                        </p:tav>
                                      </p:tavLst>
                                    </p:anim>
                                    <p:animEffect transition="in" filter="wipe(right)">
                                      <p:cBhvr>
                                        <p:cTn id="33" dur="500"/>
                                        <p:tgtEl>
                                          <p:spTgt spid="9"/>
                                        </p:tgtEl>
                                      </p:cBhvr>
                                    </p:animEffect>
                                  </p:childTnLst>
                                </p:cTn>
                              </p:par>
                              <p:par>
                                <p:cTn id="34" presetID="12" presetClass="entr" presetSubtype="8"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anim calcmode="lin" valueType="num">
                                      <p:cBhvr additive="base">
                                        <p:cTn id="36" dur="500"/>
                                        <p:tgtEl>
                                          <p:spTgt spid="4"/>
                                        </p:tgtEl>
                                        <p:attrNameLst>
                                          <p:attrName>ppt_x</p:attrName>
                                        </p:attrNameLst>
                                      </p:cBhvr>
                                      <p:tavLst>
                                        <p:tav tm="0">
                                          <p:val>
                                            <p:strVal val="#ppt_x-#ppt_w*1.125000"/>
                                          </p:val>
                                        </p:tav>
                                        <p:tav tm="100000">
                                          <p:val>
                                            <p:strVal val="#ppt_x"/>
                                          </p:val>
                                        </p:tav>
                                      </p:tavLst>
                                    </p:anim>
                                    <p:animEffect transition="in" filter="wipe(right)">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8"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500"/>
                                        <p:tgtEl>
                                          <p:spTgt spid="10"/>
                                        </p:tgtEl>
                                        <p:attrNameLst>
                                          <p:attrName>ppt_x</p:attrName>
                                        </p:attrNameLst>
                                      </p:cBhvr>
                                      <p:tavLst>
                                        <p:tav tm="0">
                                          <p:val>
                                            <p:strVal val="#ppt_x-#ppt_w*1.125000"/>
                                          </p:val>
                                        </p:tav>
                                        <p:tav tm="100000">
                                          <p:val>
                                            <p:strVal val="#ppt_x"/>
                                          </p:val>
                                        </p:tav>
                                      </p:tavLst>
                                    </p:anim>
                                    <p:animEffect transition="in" filter="wipe(right)">
                                      <p:cBhvr>
                                        <p:cTn id="43" dur="500"/>
                                        <p:tgtEl>
                                          <p:spTgt spid="10"/>
                                        </p:tgtEl>
                                      </p:cBhvr>
                                    </p:animEffect>
                                  </p:childTnLst>
                                </p:cTn>
                              </p:par>
                              <p:par>
                                <p:cTn id="44" presetID="12" presetClass="entr" presetSubtype="8" fill="hold" grpId="0" nodeType="withEffect">
                                  <p:stCondLst>
                                    <p:cond delay="0"/>
                                  </p:stCondLst>
                                  <p:childTnLst>
                                    <p:set>
                                      <p:cBhvr>
                                        <p:cTn id="45" dur="1" fill="hold">
                                          <p:stCondLst>
                                            <p:cond delay="0"/>
                                          </p:stCondLst>
                                        </p:cTn>
                                        <p:tgtEl>
                                          <p:spTgt spid="5"/>
                                        </p:tgtEl>
                                        <p:attrNameLst>
                                          <p:attrName>style.visibility</p:attrName>
                                        </p:attrNameLst>
                                      </p:cBhvr>
                                      <p:to>
                                        <p:strVal val="visible"/>
                                      </p:to>
                                    </p:set>
                                    <p:anim calcmode="lin" valueType="num">
                                      <p:cBhvr additive="base">
                                        <p:cTn id="46" dur="500"/>
                                        <p:tgtEl>
                                          <p:spTgt spid="5"/>
                                        </p:tgtEl>
                                        <p:attrNameLst>
                                          <p:attrName>ppt_x</p:attrName>
                                        </p:attrNameLst>
                                      </p:cBhvr>
                                      <p:tavLst>
                                        <p:tav tm="0">
                                          <p:val>
                                            <p:strVal val="#ppt_x-#ppt_w*1.125000"/>
                                          </p:val>
                                        </p:tav>
                                        <p:tav tm="100000">
                                          <p:val>
                                            <p:strVal val="#ppt_x"/>
                                          </p:val>
                                        </p:tav>
                                      </p:tavLst>
                                    </p:anim>
                                    <p:animEffect transition="in" filter="wipe(right)">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8"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 calcmode="lin" valueType="num">
                                      <p:cBhvr additive="base">
                                        <p:cTn id="52" dur="500" fill="hold"/>
                                        <p:tgtEl>
                                          <p:spTgt spid="15"/>
                                        </p:tgtEl>
                                        <p:attrNameLst>
                                          <p:attrName>ppt_x</p:attrName>
                                        </p:attrNameLst>
                                      </p:cBhvr>
                                      <p:tavLst>
                                        <p:tav tm="0">
                                          <p:val>
                                            <p:strVal val="0-#ppt_w/2"/>
                                          </p:val>
                                        </p:tav>
                                        <p:tav tm="100000">
                                          <p:val>
                                            <p:strVal val="#ppt_x"/>
                                          </p:val>
                                        </p:tav>
                                      </p:tavLst>
                                    </p:anim>
                                    <p:anim calcmode="lin" valueType="num">
                                      <p:cBhvr additive="base">
                                        <p:cTn id="53"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1" presetClass="emph" presetSubtype="0" fill="hold" grpId="1" nodeType="clickEffect">
                                  <p:stCondLst>
                                    <p:cond delay="0"/>
                                  </p:stCondLst>
                                  <p:childTnLst>
                                    <p:animClr clrSpc="hsl" dir="cw">
                                      <p:cBhvr override="childStyle">
                                        <p:cTn id="57" dur="500" fill="hold"/>
                                        <p:tgtEl>
                                          <p:spTgt spid="14"/>
                                        </p:tgtEl>
                                        <p:attrNameLst>
                                          <p:attrName>style.color</p:attrName>
                                        </p:attrNameLst>
                                      </p:cBhvr>
                                      <p:by>
                                        <p:hsl h="7200000" s="0" l="0"/>
                                      </p:by>
                                    </p:animClr>
                                    <p:animClr clrSpc="hsl" dir="cw">
                                      <p:cBhvr>
                                        <p:cTn id="58" dur="500" fill="hold"/>
                                        <p:tgtEl>
                                          <p:spTgt spid="14"/>
                                        </p:tgtEl>
                                        <p:attrNameLst>
                                          <p:attrName>fillcolor</p:attrName>
                                        </p:attrNameLst>
                                      </p:cBhvr>
                                      <p:by>
                                        <p:hsl h="7200000" s="0" l="0"/>
                                      </p:by>
                                    </p:animClr>
                                    <p:animClr clrSpc="hsl" dir="cw">
                                      <p:cBhvr>
                                        <p:cTn id="59" dur="500" fill="hold"/>
                                        <p:tgtEl>
                                          <p:spTgt spid="14"/>
                                        </p:tgtEl>
                                        <p:attrNameLst>
                                          <p:attrName>stroke.color</p:attrName>
                                        </p:attrNameLst>
                                      </p:cBhvr>
                                      <p:by>
                                        <p:hsl h="7200000" s="0" l="0"/>
                                      </p:by>
                                    </p:animClr>
                                    <p:set>
                                      <p:cBhvr>
                                        <p:cTn id="60" dur="500" fill="hold"/>
                                        <p:tgtEl>
                                          <p:spTgt spid="14"/>
                                        </p:tgtEl>
                                        <p:attrNameLst>
                                          <p:attrName>fill.type</p:attrName>
                                        </p:attrNameLst>
                                      </p:cBhvr>
                                      <p:to>
                                        <p:strVal val="solid"/>
                                      </p:to>
                                    </p:set>
                                  </p:childTnLst>
                                </p:cTn>
                              </p:par>
                              <p:par>
                                <p:cTn id="61" presetID="21" presetClass="emph" presetSubtype="0" fill="hold" grpId="1" nodeType="withEffect">
                                  <p:stCondLst>
                                    <p:cond delay="0"/>
                                  </p:stCondLst>
                                  <p:childTnLst>
                                    <p:animClr clrSpc="hsl" dir="cw">
                                      <p:cBhvr override="childStyle">
                                        <p:cTn id="62" dur="500" fill="hold"/>
                                        <p:tgtEl>
                                          <p:spTgt spid="11"/>
                                        </p:tgtEl>
                                        <p:attrNameLst>
                                          <p:attrName>style.color</p:attrName>
                                        </p:attrNameLst>
                                      </p:cBhvr>
                                      <p:by>
                                        <p:hsl h="7200000" s="0" l="0"/>
                                      </p:by>
                                    </p:animClr>
                                    <p:animClr clrSpc="hsl" dir="cw">
                                      <p:cBhvr>
                                        <p:cTn id="63" dur="500" fill="hold"/>
                                        <p:tgtEl>
                                          <p:spTgt spid="11"/>
                                        </p:tgtEl>
                                        <p:attrNameLst>
                                          <p:attrName>fillcolor</p:attrName>
                                        </p:attrNameLst>
                                      </p:cBhvr>
                                      <p:by>
                                        <p:hsl h="7200000" s="0" l="0"/>
                                      </p:by>
                                    </p:animClr>
                                    <p:animClr clrSpc="hsl" dir="cw">
                                      <p:cBhvr>
                                        <p:cTn id="64" dur="500" fill="hold"/>
                                        <p:tgtEl>
                                          <p:spTgt spid="11"/>
                                        </p:tgtEl>
                                        <p:attrNameLst>
                                          <p:attrName>stroke.color</p:attrName>
                                        </p:attrNameLst>
                                      </p:cBhvr>
                                      <p:by>
                                        <p:hsl h="7200000" s="0" l="0"/>
                                      </p:by>
                                    </p:animClr>
                                    <p:set>
                                      <p:cBhvr>
                                        <p:cTn id="65" dur="500" fill="hold"/>
                                        <p:tgtEl>
                                          <p:spTgt spid="11"/>
                                        </p:tgtEl>
                                        <p:attrNameLst>
                                          <p:attrName>fill.type</p:attrName>
                                        </p:attrNameLst>
                                      </p:cBhvr>
                                      <p:to>
                                        <p:strVal val="solid"/>
                                      </p:to>
                                    </p:set>
                                  </p:childTnLst>
                                </p:cTn>
                              </p:par>
                              <p:par>
                                <p:cTn id="66" presetID="21" presetClass="emph" presetSubtype="0" fill="hold" grpId="1" nodeType="withEffect">
                                  <p:stCondLst>
                                    <p:cond delay="0"/>
                                  </p:stCondLst>
                                  <p:childTnLst>
                                    <p:animClr clrSpc="hsl" dir="cw">
                                      <p:cBhvr override="childStyle">
                                        <p:cTn id="67" dur="500" fill="hold"/>
                                        <p:tgtEl>
                                          <p:spTgt spid="15"/>
                                        </p:tgtEl>
                                        <p:attrNameLst>
                                          <p:attrName>style.color</p:attrName>
                                        </p:attrNameLst>
                                      </p:cBhvr>
                                      <p:by>
                                        <p:hsl h="7200000" s="0" l="0"/>
                                      </p:by>
                                    </p:animClr>
                                    <p:animClr clrSpc="hsl" dir="cw">
                                      <p:cBhvr>
                                        <p:cTn id="68" dur="500" fill="hold"/>
                                        <p:tgtEl>
                                          <p:spTgt spid="15"/>
                                        </p:tgtEl>
                                        <p:attrNameLst>
                                          <p:attrName>fillcolor</p:attrName>
                                        </p:attrNameLst>
                                      </p:cBhvr>
                                      <p:by>
                                        <p:hsl h="7200000" s="0" l="0"/>
                                      </p:by>
                                    </p:animClr>
                                    <p:animClr clrSpc="hsl" dir="cw">
                                      <p:cBhvr>
                                        <p:cTn id="69" dur="500" fill="hold"/>
                                        <p:tgtEl>
                                          <p:spTgt spid="15"/>
                                        </p:tgtEl>
                                        <p:attrNameLst>
                                          <p:attrName>stroke.color</p:attrName>
                                        </p:attrNameLst>
                                      </p:cBhvr>
                                      <p:by>
                                        <p:hsl h="7200000" s="0" l="0"/>
                                      </p:by>
                                    </p:animClr>
                                    <p:set>
                                      <p:cBhvr>
                                        <p:cTn id="70" dur="500" fill="hold"/>
                                        <p:tgtEl>
                                          <p:spTgt spid="1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3" grpId="0" animBg="1"/>
      <p:bldP spid="4" grpId="0" animBg="1"/>
      <p:bldP spid="5" grpId="0" animBg="1"/>
      <p:bldP spid="9" grpId="0"/>
      <p:bldP spid="10" grpId="0"/>
      <p:bldP spid="11" grpId="0"/>
      <p:bldP spid="11" grpId="1"/>
      <p:bldP spid="12" grpId="0"/>
      <p:bldP spid="15" grpId="0" animBg="1"/>
      <p:bldP spid="15"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3"/>
          <p:cNvSpPr>
            <a:spLocks noChangeArrowheads="1"/>
          </p:cNvSpPr>
          <p:nvPr/>
        </p:nvSpPr>
        <p:spPr bwMode="auto">
          <a:xfrm>
            <a:off x="4524375" y="2812177"/>
            <a:ext cx="4886325" cy="899318"/>
          </a:xfrm>
          <a:prstGeom prst="rect">
            <a:avLst/>
          </a:prstGeom>
          <a:ln/>
        </p:spPr>
        <p:style>
          <a:lnRef idx="2">
            <a:schemeClr val="dk1"/>
          </a:lnRef>
          <a:fillRef idx="1">
            <a:schemeClr val="lt1"/>
          </a:fillRef>
          <a:effectRef idx="0">
            <a:schemeClr val="dk1"/>
          </a:effectRef>
          <a:fontRef idx="minor">
            <a:schemeClr val="dk1"/>
          </a:fontRef>
        </p:style>
        <p:txBody>
          <a:bodyPr vert="horz" wrap="square" lIns="91428" tIns="45714" rIns="91428" bIns="45714"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4" name="矩形 3"/>
          <p:cNvSpPr/>
          <p:nvPr/>
        </p:nvSpPr>
        <p:spPr>
          <a:xfrm>
            <a:off x="5254723" y="2800171"/>
            <a:ext cx="3647152" cy="923330"/>
          </a:xfrm>
          <a:prstGeom prst="rect">
            <a:avLst/>
          </a:prstGeom>
          <a:noFill/>
        </p:spPr>
        <p:txBody>
          <a:bodyPr wrap="none" lIns="91440" tIns="45720" rIns="91440" bIns="45720">
            <a:spAutoFit/>
          </a:bodyPr>
          <a:lstStyle/>
          <a:p>
            <a:pPr algn="ctr"/>
            <a:r>
              <a:rPr lang="zh-CN" altLang="en-US" sz="5400" b="1" cap="none" spc="0" dirty="0" smtClean="0">
                <a:ln w="17780" cmpd="sng">
                  <a:solidFill>
                    <a:schemeClr val="accent1">
                      <a:tint val="3000"/>
                    </a:schemeClr>
                  </a:solidFill>
                  <a:prstDash val="solid"/>
                  <a:miter lim="800000"/>
                </a:ln>
                <a:latin typeface="微软雅黑" panose="020B0503020204020204" pitchFamily="34" charset="-122"/>
                <a:ea typeface="微软雅黑" panose="020B0503020204020204" pitchFamily="34" charset="-122"/>
              </a:rPr>
              <a:t>关于我自己</a:t>
            </a:r>
            <a:endParaRPr lang="zh-CN" altLang="en-US" sz="5400" b="1" cap="none" spc="0" dirty="0">
              <a:ln w="17780" cmpd="sng">
                <a:solidFill>
                  <a:schemeClr val="accent1">
                    <a:tint val="3000"/>
                  </a:schemeClr>
                </a:solidFill>
                <a:prstDash val="solid"/>
                <a:miter lim="800000"/>
              </a:ln>
              <a:latin typeface="微软雅黑" panose="020B0503020204020204" pitchFamily="34" charset="-122"/>
              <a:ea typeface="微软雅黑" panose="020B0503020204020204" pitchFamily="34" charset="-122"/>
            </a:endParaRPr>
          </a:p>
        </p:txBody>
      </p:sp>
      <p:sp>
        <p:nvSpPr>
          <p:cNvPr id="13" name="矩形 12"/>
          <p:cNvSpPr/>
          <p:nvPr/>
        </p:nvSpPr>
        <p:spPr>
          <a:xfrm>
            <a:off x="2812973" y="2494597"/>
            <a:ext cx="1494046" cy="147732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zh-CN" sz="9000" b="1" dirty="0" smtClean="0">
                <a:ln w="38100" cmpd="sng">
                  <a:noFill/>
                  <a:prstDash val="solid"/>
                  <a:miter lim="800000"/>
                </a:ln>
                <a:latin typeface="Britannic Bold" pitchFamily="34" charset="0"/>
                <a:ea typeface="微软雅黑" pitchFamily="34" charset="-122"/>
              </a:rPr>
              <a:t>1</a:t>
            </a:r>
            <a:endParaRPr lang="en-US" altLang="zh-CN" sz="9000" b="1" dirty="0">
              <a:ln w="38100" cmpd="sng">
                <a:noFill/>
                <a:prstDash val="solid"/>
                <a:miter lim="800000"/>
              </a:ln>
              <a:latin typeface="Britannic Bold" pitchFamily="34" charset="0"/>
              <a:ea typeface="微软雅黑" pitchFamily="34" charset="-122"/>
            </a:endParaRPr>
          </a:p>
        </p:txBody>
      </p:sp>
    </p:spTree>
  </p:cSld>
  <p:clrMapOvr>
    <a:masterClrMapping/>
  </p:clrMapOvr>
  <mc:AlternateContent xmlns:mc="http://schemas.openxmlformats.org/markup-compatibility/2006">
    <mc:Choice xmlns:p14="http://schemas.microsoft.com/office/powerpoint/2010/main" xmlns="" Requires="p14">
      <p:transition p14:dur="10" advClick="0" advTm="0">
        <p:fade/>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1" y="199301"/>
            <a:ext cx="12192000" cy="562467"/>
            <a:chOff x="-1" y="199301"/>
            <a:chExt cx="12192000" cy="562467"/>
          </a:xfrm>
        </p:grpSpPr>
        <p:sp>
          <p:nvSpPr>
            <p:cNvPr id="23" name="矩形 40"/>
            <p:cNvSpPr>
              <a:spLocks noChangeArrowheads="1"/>
            </p:cNvSpPr>
            <p:nvPr/>
          </p:nvSpPr>
          <p:spPr bwMode="auto">
            <a:xfrm>
              <a:off x="1899138" y="199301"/>
              <a:ext cx="10292861" cy="562467"/>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a:endParaRPr lang="zh-CN" altLang="zh-CN">
                <a:solidFill>
                  <a:srgbClr val="FFFFFF"/>
                </a:solidFill>
                <a:latin typeface="宋体" pitchFamily="2" charset="-122"/>
                <a:sym typeface="宋体" pitchFamily="2" charset="-122"/>
              </a:endParaRPr>
            </a:p>
          </p:txBody>
        </p:sp>
        <p:sp>
          <p:nvSpPr>
            <p:cNvPr id="24" name="直接连接符 41"/>
            <p:cNvSpPr>
              <a:spLocks noChangeShapeType="1"/>
            </p:cNvSpPr>
            <p:nvPr/>
          </p:nvSpPr>
          <p:spPr bwMode="auto">
            <a:xfrm flipH="1">
              <a:off x="1164041" y="199301"/>
              <a:ext cx="223" cy="562467"/>
            </a:xfrm>
            <a:prstGeom prst="line">
              <a:avLst/>
            </a:prstGeom>
            <a:ln>
              <a:headEnd/>
              <a:tailEnd/>
            </a:ln>
            <a:extLst/>
          </p:spPr>
          <p:style>
            <a:lnRef idx="2">
              <a:schemeClr val="dk1"/>
            </a:lnRef>
            <a:fillRef idx="1">
              <a:schemeClr val="lt1"/>
            </a:fillRef>
            <a:effectRef idx="0">
              <a:schemeClr val="dk1"/>
            </a:effectRef>
            <a:fontRef idx="minor">
              <a:schemeClr val="dk1"/>
            </a:fontRef>
          </p:style>
          <p:txBody>
            <a:bodyPr/>
            <a:lstStyle/>
            <a:p>
              <a:endParaRPr lang="zh-CN" altLang="en-US"/>
            </a:p>
          </p:txBody>
        </p:sp>
        <p:sp>
          <p:nvSpPr>
            <p:cNvPr id="25" name="矩形 36"/>
            <p:cNvSpPr>
              <a:spLocks noChangeArrowheads="1"/>
            </p:cNvSpPr>
            <p:nvPr/>
          </p:nvSpPr>
          <p:spPr bwMode="auto">
            <a:xfrm>
              <a:off x="-1" y="199301"/>
              <a:ext cx="1098266" cy="562467"/>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a:endParaRPr lang="zh-CN" altLang="zh-CN">
                <a:solidFill>
                  <a:srgbClr val="FFFFFF"/>
                </a:solidFill>
                <a:latin typeface="宋体" pitchFamily="2" charset="-122"/>
                <a:sym typeface="宋体" pitchFamily="2" charset="-122"/>
              </a:endParaRPr>
            </a:p>
          </p:txBody>
        </p:sp>
        <p:sp>
          <p:nvSpPr>
            <p:cNvPr id="26" name="直接连接符 37"/>
            <p:cNvSpPr>
              <a:spLocks noChangeShapeType="1"/>
            </p:cNvSpPr>
            <p:nvPr/>
          </p:nvSpPr>
          <p:spPr bwMode="auto">
            <a:xfrm>
              <a:off x="1241697" y="199301"/>
              <a:ext cx="3" cy="562467"/>
            </a:xfrm>
            <a:prstGeom prst="line">
              <a:avLst/>
            </a:prstGeom>
            <a:ln>
              <a:headEnd/>
              <a:tailEnd/>
            </a:ln>
            <a:extLst/>
          </p:spPr>
          <p:style>
            <a:lnRef idx="2">
              <a:schemeClr val="dk1"/>
            </a:lnRef>
            <a:fillRef idx="1">
              <a:schemeClr val="lt1"/>
            </a:fillRef>
            <a:effectRef idx="0">
              <a:schemeClr val="dk1"/>
            </a:effectRef>
            <a:fontRef idx="minor">
              <a:schemeClr val="dk1"/>
            </a:fontRef>
          </p:style>
          <p:txBody>
            <a:bodyPr/>
            <a:lstStyle/>
            <a:p>
              <a:endParaRPr lang="zh-CN" altLang="en-US"/>
            </a:p>
          </p:txBody>
        </p:sp>
      </p:grpSp>
      <p:sp>
        <p:nvSpPr>
          <p:cNvPr id="4" name="矩形 3"/>
          <p:cNvSpPr>
            <a:spLocks noChangeArrowheads="1"/>
          </p:cNvSpPr>
          <p:nvPr/>
        </p:nvSpPr>
        <p:spPr bwMode="auto">
          <a:xfrm>
            <a:off x="5254294" y="1921754"/>
            <a:ext cx="3885599" cy="35548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headEnd/>
                <a:tailEnd/>
              </a14:hiddenLine>
            </a:ext>
          </a:extLst>
        </p:spPr>
        <p:txBody>
          <a:bodyPr wrap="square" lIns="91431" tIns="45716" rIns="91431" bIns="45716">
            <a:spAutoFit/>
          </a:bodyPr>
          <a:lstStyle/>
          <a:p>
            <a:r>
              <a:rPr lang="zh-CN" altLang="en-US" sz="1500" dirty="0" smtClean="0">
                <a:latin typeface="微软雅黑" pitchFamily="34" charset="-122"/>
                <a:ea typeface="微软雅黑" pitchFamily="34" charset="-122"/>
                <a:sym typeface="Arial" pitchFamily="34" charset="0"/>
              </a:rPr>
              <a:t>姓名：</a:t>
            </a:r>
            <a:r>
              <a:rPr lang="zh-CN" altLang="en-US" sz="1500" b="1" dirty="0">
                <a:latin typeface="微软雅黑" pitchFamily="34" charset="-122"/>
                <a:ea typeface="微软雅黑" pitchFamily="34" charset="-122"/>
                <a:sym typeface="Arial" pitchFamily="34" charset="0"/>
              </a:rPr>
              <a:t>帅哥</a:t>
            </a:r>
            <a:r>
              <a:rPr lang="zh-CN" altLang="en-US" sz="1500" b="1" dirty="0" smtClean="0">
                <a:latin typeface="微软雅黑" pitchFamily="34" charset="-122"/>
                <a:ea typeface="微软雅黑" pitchFamily="34" charset="-122"/>
                <a:sym typeface="Arial" pitchFamily="34" charset="0"/>
              </a:rPr>
              <a:t>                                 </a:t>
            </a:r>
            <a:endParaRPr lang="en-US" altLang="zh-CN" sz="1500" b="1" dirty="0" smtClean="0">
              <a:latin typeface="微软雅黑" pitchFamily="34" charset="-122"/>
              <a:ea typeface="微软雅黑" pitchFamily="34" charset="-122"/>
              <a:sym typeface="Arial" pitchFamily="34" charset="0"/>
            </a:endParaRPr>
          </a:p>
          <a:p>
            <a:r>
              <a:rPr lang="en-US" altLang="zh-CN" sz="1500" b="1" dirty="0" smtClean="0">
                <a:latin typeface="微软雅黑" pitchFamily="34" charset="-122"/>
                <a:ea typeface="微软雅黑" pitchFamily="34" charset="-122"/>
                <a:sym typeface="Arial" pitchFamily="34" charset="0"/>
              </a:rPr>
              <a:t> </a:t>
            </a:r>
          </a:p>
          <a:p>
            <a:r>
              <a:rPr lang="zh-CN" altLang="en-US" sz="1500" dirty="0" smtClean="0">
                <a:latin typeface="微软雅黑" pitchFamily="34" charset="-122"/>
                <a:ea typeface="微软雅黑" pitchFamily="34" charset="-122"/>
                <a:sym typeface="Arial" pitchFamily="34" charset="0"/>
              </a:rPr>
              <a:t>年龄：</a:t>
            </a:r>
            <a:r>
              <a:rPr lang="en-US" altLang="zh-CN" sz="1500" b="1" dirty="0" smtClean="0">
                <a:latin typeface="微软雅黑" pitchFamily="34" charset="-122"/>
                <a:ea typeface="微软雅黑" pitchFamily="34" charset="-122"/>
                <a:sym typeface="Arial" pitchFamily="34" charset="0"/>
              </a:rPr>
              <a:t>25</a:t>
            </a:r>
            <a:r>
              <a:rPr lang="zh-CN" altLang="en-US" sz="1500" b="1" dirty="0" smtClean="0">
                <a:latin typeface="微软雅黑" pitchFamily="34" charset="-122"/>
                <a:ea typeface="微软雅黑" pitchFamily="34" charset="-122"/>
                <a:sym typeface="Arial" pitchFamily="34" charset="0"/>
              </a:rPr>
              <a:t>岁                                    </a:t>
            </a:r>
            <a:endParaRPr lang="en-US" altLang="zh-CN" sz="1500" b="1" dirty="0" smtClean="0">
              <a:latin typeface="微软雅黑" pitchFamily="34" charset="-122"/>
              <a:ea typeface="微软雅黑" pitchFamily="34" charset="-122"/>
              <a:sym typeface="Arial" pitchFamily="34" charset="0"/>
            </a:endParaRPr>
          </a:p>
          <a:p>
            <a:r>
              <a:rPr lang="en-US" altLang="zh-CN" sz="1500" b="1" dirty="0" smtClean="0">
                <a:latin typeface="微软雅黑" pitchFamily="34" charset="-122"/>
                <a:ea typeface="微软雅黑" pitchFamily="34" charset="-122"/>
                <a:sym typeface="Arial" pitchFamily="34" charset="0"/>
              </a:rPr>
              <a:t> </a:t>
            </a:r>
          </a:p>
          <a:p>
            <a:r>
              <a:rPr lang="zh-CN" altLang="en-US" sz="1500" dirty="0" smtClean="0">
                <a:latin typeface="微软雅黑" pitchFamily="34" charset="-122"/>
                <a:ea typeface="微软雅黑" pitchFamily="34" charset="-122"/>
                <a:sym typeface="Arial" pitchFamily="34" charset="0"/>
              </a:rPr>
              <a:t>体重：</a:t>
            </a:r>
            <a:r>
              <a:rPr lang="en-US" altLang="zh-CN" sz="1500" b="1" dirty="0" smtClean="0">
                <a:latin typeface="微软雅黑" pitchFamily="34" charset="-122"/>
                <a:ea typeface="微软雅黑" pitchFamily="34" charset="-122"/>
                <a:sym typeface="Arial" pitchFamily="34" charset="0"/>
              </a:rPr>
              <a:t>60kg                                   </a:t>
            </a:r>
          </a:p>
          <a:p>
            <a:endParaRPr lang="en-US" altLang="zh-CN" sz="1500" b="1" dirty="0" smtClean="0">
              <a:latin typeface="微软雅黑" pitchFamily="34" charset="-122"/>
              <a:ea typeface="微软雅黑" pitchFamily="34" charset="-122"/>
              <a:sym typeface="Arial" pitchFamily="34" charset="0"/>
            </a:endParaRPr>
          </a:p>
          <a:p>
            <a:r>
              <a:rPr lang="zh-CN" altLang="en-US" sz="1500" dirty="0" smtClean="0">
                <a:latin typeface="微软雅黑" pitchFamily="34" charset="-122"/>
                <a:ea typeface="微软雅黑" pitchFamily="34" charset="-122"/>
                <a:sym typeface="Arial" pitchFamily="34" charset="0"/>
              </a:rPr>
              <a:t>籍贯：</a:t>
            </a:r>
            <a:r>
              <a:rPr lang="zh-CN" altLang="en-US" sz="1500" b="1" dirty="0">
                <a:latin typeface="微软雅黑" pitchFamily="34" charset="-122"/>
                <a:ea typeface="微软雅黑" pitchFamily="34" charset="-122"/>
                <a:sym typeface="Arial" pitchFamily="34" charset="0"/>
              </a:rPr>
              <a:t>武汉</a:t>
            </a:r>
            <a:r>
              <a:rPr lang="zh-CN" altLang="en-US" sz="1500" b="1" dirty="0" smtClean="0">
                <a:latin typeface="微软雅黑" pitchFamily="34" charset="-122"/>
                <a:ea typeface="微软雅黑" pitchFamily="34" charset="-122"/>
                <a:sym typeface="Arial" pitchFamily="34" charset="0"/>
              </a:rPr>
              <a:t>市                                </a:t>
            </a:r>
            <a:r>
              <a:rPr lang="en-US" altLang="zh-CN" sz="1500" b="1" dirty="0" smtClean="0">
                <a:latin typeface="微软雅黑" pitchFamily="34" charset="-122"/>
                <a:ea typeface="微软雅黑" pitchFamily="34" charset="-122"/>
                <a:sym typeface="Arial" pitchFamily="34" charset="0"/>
              </a:rPr>
              <a:t> </a:t>
            </a:r>
          </a:p>
          <a:p>
            <a:endParaRPr lang="en-US" altLang="zh-CN" sz="1500" b="1" dirty="0" smtClean="0">
              <a:latin typeface="微软雅黑" pitchFamily="34" charset="-122"/>
              <a:ea typeface="微软雅黑" pitchFamily="34" charset="-122"/>
              <a:sym typeface="Arial" pitchFamily="34" charset="0"/>
            </a:endParaRPr>
          </a:p>
          <a:p>
            <a:r>
              <a:rPr lang="zh-CN" altLang="en-US" sz="1500" dirty="0" smtClean="0">
                <a:latin typeface="微软雅黑" pitchFamily="34" charset="-122"/>
                <a:ea typeface="微软雅黑" pitchFamily="34" charset="-122"/>
                <a:sym typeface="Arial" pitchFamily="34" charset="0"/>
              </a:rPr>
              <a:t>婚姻状态：</a:t>
            </a:r>
            <a:r>
              <a:rPr lang="zh-CN" altLang="en-US" sz="1500" b="1" dirty="0">
                <a:latin typeface="微软雅黑" pitchFamily="34" charset="-122"/>
                <a:ea typeface="微软雅黑" pitchFamily="34" charset="-122"/>
                <a:sym typeface="Arial" pitchFamily="34" charset="0"/>
              </a:rPr>
              <a:t>未</a:t>
            </a:r>
            <a:r>
              <a:rPr lang="zh-CN" altLang="en-US" sz="1500" b="1" dirty="0" smtClean="0">
                <a:latin typeface="微软雅黑" pitchFamily="34" charset="-122"/>
                <a:ea typeface="微软雅黑" pitchFamily="34" charset="-122"/>
                <a:sym typeface="Arial" pitchFamily="34" charset="0"/>
              </a:rPr>
              <a:t>婚                             </a:t>
            </a:r>
            <a:r>
              <a:rPr lang="en-US" altLang="zh-CN" sz="1500" b="1" dirty="0" smtClean="0">
                <a:latin typeface="微软雅黑" pitchFamily="34" charset="-122"/>
                <a:ea typeface="微软雅黑" pitchFamily="34" charset="-122"/>
                <a:sym typeface="Arial" pitchFamily="34" charset="0"/>
              </a:rPr>
              <a:t> </a:t>
            </a:r>
          </a:p>
          <a:p>
            <a:endParaRPr lang="en-US" altLang="zh-CN" sz="1500" b="1" dirty="0" smtClean="0">
              <a:latin typeface="微软雅黑" pitchFamily="34" charset="-122"/>
              <a:ea typeface="微软雅黑" pitchFamily="34" charset="-122"/>
              <a:sym typeface="Arial" pitchFamily="34" charset="0"/>
            </a:endParaRPr>
          </a:p>
          <a:p>
            <a:r>
              <a:rPr lang="zh-CN" altLang="en-US" sz="1500" dirty="0" smtClean="0">
                <a:latin typeface="微软雅黑" pitchFamily="34" charset="-122"/>
                <a:ea typeface="微软雅黑" pitchFamily="34" charset="-122"/>
                <a:sym typeface="Arial" pitchFamily="34" charset="0"/>
              </a:rPr>
              <a:t>联系方式：</a:t>
            </a:r>
            <a:r>
              <a:rPr lang="en-US" altLang="zh-CN" sz="1500" b="1" dirty="0" smtClean="0">
                <a:latin typeface="微软雅黑" pitchFamily="34" charset="-122"/>
                <a:ea typeface="微软雅黑" pitchFamily="34" charset="-122"/>
                <a:sym typeface="Arial" pitchFamily="34" charset="0"/>
              </a:rPr>
              <a:t>13988888888</a:t>
            </a:r>
          </a:p>
          <a:p>
            <a:endParaRPr lang="en-US" altLang="zh-CN" sz="1500" b="1" dirty="0" smtClean="0">
              <a:latin typeface="微软雅黑" pitchFamily="34" charset="-122"/>
              <a:ea typeface="微软雅黑" pitchFamily="34" charset="-122"/>
              <a:sym typeface="Arial" pitchFamily="34" charset="0"/>
            </a:endParaRPr>
          </a:p>
          <a:p>
            <a:r>
              <a:rPr lang="zh-CN" altLang="en-US" sz="1500" dirty="0" smtClean="0">
                <a:latin typeface="微软雅黑" pitchFamily="34" charset="-122"/>
                <a:ea typeface="微软雅黑" pitchFamily="34" charset="-122"/>
                <a:sym typeface="Arial" pitchFamily="34" charset="0"/>
              </a:rPr>
              <a:t>电子信箱：</a:t>
            </a:r>
            <a:r>
              <a:rPr lang="en-US" altLang="zh-CN" sz="1500" b="1" dirty="0" smtClean="0">
                <a:solidFill>
                  <a:srgbClr val="C00000"/>
                </a:solidFill>
                <a:latin typeface="微软雅黑" pitchFamily="34" charset="-122"/>
                <a:ea typeface="微软雅黑" pitchFamily="34" charset="-122"/>
                <a:sym typeface="Arial" pitchFamily="34" charset="0"/>
                <a:hlinkClick r:id="rId3"/>
              </a:rPr>
              <a:t>www.xxxxxx.com</a:t>
            </a:r>
            <a:endParaRPr lang="en-US" altLang="zh-CN" sz="1500" b="1" dirty="0" smtClean="0">
              <a:solidFill>
                <a:srgbClr val="C00000"/>
              </a:solidFill>
              <a:latin typeface="微软雅黑" pitchFamily="34" charset="-122"/>
              <a:ea typeface="微软雅黑" pitchFamily="34" charset="-122"/>
              <a:sym typeface="Arial" pitchFamily="34" charset="0"/>
            </a:endParaRPr>
          </a:p>
          <a:p>
            <a:endParaRPr lang="en-US" altLang="zh-CN" sz="1500" b="1" dirty="0" smtClean="0">
              <a:latin typeface="微软雅黑" pitchFamily="34" charset="-122"/>
              <a:ea typeface="微软雅黑" pitchFamily="34" charset="-122"/>
              <a:sym typeface="Arial" pitchFamily="34" charset="0"/>
            </a:endParaRPr>
          </a:p>
          <a:p>
            <a:r>
              <a:rPr lang="zh-CN" altLang="en-US" sz="1500" dirty="0" smtClean="0">
                <a:latin typeface="微软雅黑" pitchFamily="34" charset="-122"/>
                <a:ea typeface="微软雅黑" pitchFamily="34" charset="-122"/>
                <a:sym typeface="Arial" pitchFamily="34" charset="0"/>
              </a:rPr>
              <a:t>现住址：</a:t>
            </a:r>
            <a:r>
              <a:rPr lang="en-US" altLang="zh-CN" sz="1500" b="1" dirty="0" smtClean="0">
                <a:latin typeface="微软雅黑" pitchFamily="34" charset="-122"/>
                <a:ea typeface="微软雅黑" pitchFamily="34" charset="-122"/>
                <a:sym typeface="Arial" pitchFamily="34" charset="0"/>
              </a:rPr>
              <a:t>XX</a:t>
            </a:r>
            <a:r>
              <a:rPr lang="zh-CN" altLang="en-US" sz="1500" b="1" dirty="0" smtClean="0">
                <a:latin typeface="微软雅黑" pitchFamily="34" charset="-122"/>
                <a:ea typeface="微软雅黑" pitchFamily="34" charset="-122"/>
                <a:sym typeface="Arial" pitchFamily="34" charset="0"/>
              </a:rPr>
              <a:t>市</a:t>
            </a:r>
            <a:r>
              <a:rPr lang="en-US" altLang="zh-CN" sz="1500" b="1" dirty="0" smtClean="0">
                <a:latin typeface="微软雅黑" pitchFamily="34" charset="-122"/>
                <a:ea typeface="微软雅黑" pitchFamily="34" charset="-122"/>
                <a:sym typeface="Arial" pitchFamily="34" charset="0"/>
              </a:rPr>
              <a:t>XX</a:t>
            </a:r>
            <a:r>
              <a:rPr lang="zh-CN" altLang="en-US" sz="1500" b="1" dirty="0" smtClean="0">
                <a:latin typeface="微软雅黑" pitchFamily="34" charset="-122"/>
                <a:ea typeface="微软雅黑" pitchFamily="34" charset="-122"/>
                <a:sym typeface="Arial" pitchFamily="34" charset="0"/>
              </a:rPr>
              <a:t>区</a:t>
            </a:r>
            <a:r>
              <a:rPr lang="en-US" altLang="zh-CN" sz="1500" b="1" dirty="0" smtClean="0">
                <a:latin typeface="微软雅黑" pitchFamily="34" charset="-122"/>
                <a:ea typeface="微软雅黑" pitchFamily="34" charset="-122"/>
                <a:sym typeface="Arial" pitchFamily="34" charset="0"/>
              </a:rPr>
              <a:t>XXX</a:t>
            </a:r>
            <a:r>
              <a:rPr lang="zh-CN" altLang="en-US" sz="1500" b="1" dirty="0" smtClean="0">
                <a:latin typeface="微软雅黑" pitchFamily="34" charset="-122"/>
                <a:ea typeface="微软雅黑" pitchFamily="34" charset="-122"/>
                <a:sym typeface="Arial" pitchFamily="34" charset="0"/>
              </a:rPr>
              <a:t>路</a:t>
            </a:r>
            <a:r>
              <a:rPr lang="en-US" altLang="zh-CN" sz="1500" b="1" dirty="0" smtClean="0">
                <a:latin typeface="微软雅黑" pitchFamily="34" charset="-122"/>
                <a:ea typeface="微软雅黑" pitchFamily="34" charset="-122"/>
                <a:sym typeface="Arial" pitchFamily="34" charset="0"/>
              </a:rPr>
              <a:t>XXX</a:t>
            </a:r>
            <a:r>
              <a:rPr lang="zh-CN" altLang="en-US" sz="1500" b="1" dirty="0" smtClean="0">
                <a:latin typeface="微软雅黑" pitchFamily="34" charset="-122"/>
                <a:ea typeface="微软雅黑" pitchFamily="34" charset="-122"/>
                <a:sym typeface="Arial" pitchFamily="34" charset="0"/>
              </a:rPr>
              <a:t>家园</a:t>
            </a:r>
            <a:r>
              <a:rPr lang="en-US" altLang="zh-CN" sz="1500" b="1" dirty="0" smtClean="0">
                <a:latin typeface="微软雅黑" pitchFamily="34" charset="-122"/>
                <a:ea typeface="微软雅黑" pitchFamily="34" charset="-122"/>
                <a:sym typeface="Arial" pitchFamily="34" charset="0"/>
              </a:rPr>
              <a:t>12F</a:t>
            </a:r>
            <a:endParaRPr lang="zh-CN" altLang="en-US" sz="1500" b="1" dirty="0">
              <a:latin typeface="微软雅黑" pitchFamily="34" charset="-122"/>
              <a:ea typeface="微软雅黑" pitchFamily="34" charset="-122"/>
              <a:sym typeface="Arial" pitchFamily="34" charset="0"/>
            </a:endParaRPr>
          </a:p>
        </p:txBody>
      </p:sp>
      <p:sp>
        <p:nvSpPr>
          <p:cNvPr id="15" name="任意多边形 14"/>
          <p:cNvSpPr/>
          <p:nvPr/>
        </p:nvSpPr>
        <p:spPr>
          <a:xfrm>
            <a:off x="808892" y="1213338"/>
            <a:ext cx="6541477" cy="2628900"/>
          </a:xfrm>
          <a:custGeom>
            <a:avLst/>
            <a:gdLst>
              <a:gd name="connsiteX0" fmla="*/ 0 w 6541477"/>
              <a:gd name="connsiteY0" fmla="*/ 0 h 2628900"/>
              <a:gd name="connsiteX1" fmla="*/ 316523 w 6541477"/>
              <a:gd name="connsiteY1" fmla="*/ 79131 h 2628900"/>
              <a:gd name="connsiteX2" fmla="*/ 773723 w 6541477"/>
              <a:gd name="connsiteY2" fmla="*/ 263770 h 2628900"/>
              <a:gd name="connsiteX3" fmla="*/ 1178170 w 6541477"/>
              <a:gd name="connsiteY3" fmla="*/ 413239 h 2628900"/>
              <a:gd name="connsiteX4" fmla="*/ 1406770 w 6541477"/>
              <a:gd name="connsiteY4" fmla="*/ 492370 h 2628900"/>
              <a:gd name="connsiteX5" fmla="*/ 1608993 w 6541477"/>
              <a:gd name="connsiteY5" fmla="*/ 580293 h 2628900"/>
              <a:gd name="connsiteX6" fmla="*/ 2083777 w 6541477"/>
              <a:gd name="connsiteY6" fmla="*/ 747347 h 2628900"/>
              <a:gd name="connsiteX7" fmla="*/ 2540977 w 6541477"/>
              <a:gd name="connsiteY7" fmla="*/ 923193 h 2628900"/>
              <a:gd name="connsiteX8" fmla="*/ 2787162 w 6541477"/>
              <a:gd name="connsiteY8" fmla="*/ 1011116 h 2628900"/>
              <a:gd name="connsiteX9" fmla="*/ 3138854 w 6541477"/>
              <a:gd name="connsiteY9" fmla="*/ 1125416 h 2628900"/>
              <a:gd name="connsiteX10" fmla="*/ 3253154 w 6541477"/>
              <a:gd name="connsiteY10" fmla="*/ 1160585 h 2628900"/>
              <a:gd name="connsiteX11" fmla="*/ 3341077 w 6541477"/>
              <a:gd name="connsiteY11" fmla="*/ 1204547 h 2628900"/>
              <a:gd name="connsiteX12" fmla="*/ 3411416 w 6541477"/>
              <a:gd name="connsiteY12" fmla="*/ 1230924 h 2628900"/>
              <a:gd name="connsiteX13" fmla="*/ 3481754 w 6541477"/>
              <a:gd name="connsiteY13" fmla="*/ 1266093 h 2628900"/>
              <a:gd name="connsiteX14" fmla="*/ 3560885 w 6541477"/>
              <a:gd name="connsiteY14" fmla="*/ 1301262 h 2628900"/>
              <a:gd name="connsiteX15" fmla="*/ 3613639 w 6541477"/>
              <a:gd name="connsiteY15" fmla="*/ 1354016 h 2628900"/>
              <a:gd name="connsiteX16" fmla="*/ 3807070 w 6541477"/>
              <a:gd name="connsiteY16" fmla="*/ 1494693 h 2628900"/>
              <a:gd name="connsiteX17" fmla="*/ 3851031 w 6541477"/>
              <a:gd name="connsiteY17" fmla="*/ 1538654 h 2628900"/>
              <a:gd name="connsiteX18" fmla="*/ 3921370 w 6541477"/>
              <a:gd name="connsiteY18" fmla="*/ 1626577 h 2628900"/>
              <a:gd name="connsiteX19" fmla="*/ 3947746 w 6541477"/>
              <a:gd name="connsiteY19" fmla="*/ 1661747 h 2628900"/>
              <a:gd name="connsiteX20" fmla="*/ 3974123 w 6541477"/>
              <a:gd name="connsiteY20" fmla="*/ 1705708 h 2628900"/>
              <a:gd name="connsiteX21" fmla="*/ 4018085 w 6541477"/>
              <a:gd name="connsiteY21" fmla="*/ 1855177 h 2628900"/>
              <a:gd name="connsiteX22" fmla="*/ 4079631 w 6541477"/>
              <a:gd name="connsiteY22" fmla="*/ 1978270 h 2628900"/>
              <a:gd name="connsiteX23" fmla="*/ 4114800 w 6541477"/>
              <a:gd name="connsiteY23" fmla="*/ 2083777 h 2628900"/>
              <a:gd name="connsiteX24" fmla="*/ 4132385 w 6541477"/>
              <a:gd name="connsiteY24" fmla="*/ 2136531 h 2628900"/>
              <a:gd name="connsiteX25" fmla="*/ 4158762 w 6541477"/>
              <a:gd name="connsiteY25" fmla="*/ 2198077 h 2628900"/>
              <a:gd name="connsiteX26" fmla="*/ 4193931 w 6541477"/>
              <a:gd name="connsiteY26" fmla="*/ 2303585 h 2628900"/>
              <a:gd name="connsiteX27" fmla="*/ 4202723 w 6541477"/>
              <a:gd name="connsiteY27" fmla="*/ 2347547 h 2628900"/>
              <a:gd name="connsiteX28" fmla="*/ 4237893 w 6541477"/>
              <a:gd name="connsiteY28" fmla="*/ 2400300 h 2628900"/>
              <a:gd name="connsiteX29" fmla="*/ 4290646 w 6541477"/>
              <a:gd name="connsiteY29" fmla="*/ 2497016 h 2628900"/>
              <a:gd name="connsiteX30" fmla="*/ 4378570 w 6541477"/>
              <a:gd name="connsiteY30" fmla="*/ 2567354 h 2628900"/>
              <a:gd name="connsiteX31" fmla="*/ 4431323 w 6541477"/>
              <a:gd name="connsiteY31" fmla="*/ 2593731 h 2628900"/>
              <a:gd name="connsiteX32" fmla="*/ 4580793 w 6541477"/>
              <a:gd name="connsiteY32" fmla="*/ 2620108 h 2628900"/>
              <a:gd name="connsiteX33" fmla="*/ 4695093 w 6541477"/>
              <a:gd name="connsiteY33" fmla="*/ 2628900 h 2628900"/>
              <a:gd name="connsiteX34" fmla="*/ 5152293 w 6541477"/>
              <a:gd name="connsiteY34" fmla="*/ 2611316 h 2628900"/>
              <a:gd name="connsiteX35" fmla="*/ 5539154 w 6541477"/>
              <a:gd name="connsiteY35" fmla="*/ 2558562 h 2628900"/>
              <a:gd name="connsiteX36" fmla="*/ 5987562 w 6541477"/>
              <a:gd name="connsiteY36" fmla="*/ 2497016 h 2628900"/>
              <a:gd name="connsiteX37" fmla="*/ 6277708 w 6541477"/>
              <a:gd name="connsiteY37" fmla="*/ 2435470 h 2628900"/>
              <a:gd name="connsiteX38" fmla="*/ 6356839 w 6541477"/>
              <a:gd name="connsiteY38" fmla="*/ 2417885 h 2628900"/>
              <a:gd name="connsiteX39" fmla="*/ 6435970 w 6541477"/>
              <a:gd name="connsiteY39" fmla="*/ 2409093 h 2628900"/>
              <a:gd name="connsiteX40" fmla="*/ 6541477 w 6541477"/>
              <a:gd name="connsiteY40" fmla="*/ 2400300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541477" h="2628900">
                <a:moveTo>
                  <a:pt x="0" y="0"/>
                </a:moveTo>
                <a:cubicBezTo>
                  <a:pt x="105508" y="26377"/>
                  <a:pt x="211796" y="49807"/>
                  <a:pt x="316523" y="79131"/>
                </a:cubicBezTo>
                <a:cubicBezTo>
                  <a:pt x="426951" y="110051"/>
                  <a:pt x="750205" y="255079"/>
                  <a:pt x="773723" y="263770"/>
                </a:cubicBezTo>
                <a:lnTo>
                  <a:pt x="1178170" y="413239"/>
                </a:lnTo>
                <a:cubicBezTo>
                  <a:pt x="1254013" y="440627"/>
                  <a:pt x="1332821" y="460218"/>
                  <a:pt x="1406770" y="492370"/>
                </a:cubicBezTo>
                <a:cubicBezTo>
                  <a:pt x="1474178" y="521678"/>
                  <a:pt x="1540207" y="554386"/>
                  <a:pt x="1608993" y="580293"/>
                </a:cubicBezTo>
                <a:cubicBezTo>
                  <a:pt x="1765999" y="639425"/>
                  <a:pt x="1926049" y="690170"/>
                  <a:pt x="2083777" y="747347"/>
                </a:cubicBezTo>
                <a:cubicBezTo>
                  <a:pt x="2237286" y="802994"/>
                  <a:pt x="2387858" y="866482"/>
                  <a:pt x="2540977" y="923193"/>
                </a:cubicBezTo>
                <a:cubicBezTo>
                  <a:pt x="2622691" y="953457"/>
                  <a:pt x="2703799" y="985745"/>
                  <a:pt x="2787162" y="1011116"/>
                </a:cubicBezTo>
                <a:cubicBezTo>
                  <a:pt x="3234724" y="1147330"/>
                  <a:pt x="2776875" y="1004756"/>
                  <a:pt x="3138854" y="1125416"/>
                </a:cubicBezTo>
                <a:cubicBezTo>
                  <a:pt x="3176671" y="1138022"/>
                  <a:pt x="3216032" y="1146059"/>
                  <a:pt x="3253154" y="1160585"/>
                </a:cubicBezTo>
                <a:cubicBezTo>
                  <a:pt x="3283668" y="1172525"/>
                  <a:pt x="3311134" y="1191239"/>
                  <a:pt x="3341077" y="1204547"/>
                </a:cubicBezTo>
                <a:cubicBezTo>
                  <a:pt x="3363959" y="1214717"/>
                  <a:pt x="3388475" y="1220887"/>
                  <a:pt x="3411416" y="1230924"/>
                </a:cubicBezTo>
                <a:cubicBezTo>
                  <a:pt x="3435432" y="1241431"/>
                  <a:pt x="3458036" y="1254931"/>
                  <a:pt x="3481754" y="1266093"/>
                </a:cubicBezTo>
                <a:cubicBezTo>
                  <a:pt x="3507871" y="1278383"/>
                  <a:pt x="3534508" y="1289539"/>
                  <a:pt x="3560885" y="1301262"/>
                </a:cubicBezTo>
                <a:cubicBezTo>
                  <a:pt x="3578470" y="1318847"/>
                  <a:pt x="3594009" y="1338748"/>
                  <a:pt x="3613639" y="1354016"/>
                </a:cubicBezTo>
                <a:cubicBezTo>
                  <a:pt x="3696173" y="1418210"/>
                  <a:pt x="3734269" y="1421892"/>
                  <a:pt x="3807070" y="1494693"/>
                </a:cubicBezTo>
                <a:cubicBezTo>
                  <a:pt x="3821724" y="1509347"/>
                  <a:pt x="3837459" y="1522994"/>
                  <a:pt x="3851031" y="1538654"/>
                </a:cubicBezTo>
                <a:cubicBezTo>
                  <a:pt x="3875612" y="1567017"/>
                  <a:pt x="3898182" y="1597065"/>
                  <a:pt x="3921370" y="1626577"/>
                </a:cubicBezTo>
                <a:cubicBezTo>
                  <a:pt x="3930423" y="1638100"/>
                  <a:pt x="3940207" y="1649181"/>
                  <a:pt x="3947746" y="1661747"/>
                </a:cubicBezTo>
                <a:lnTo>
                  <a:pt x="3974123" y="1705708"/>
                </a:lnTo>
                <a:cubicBezTo>
                  <a:pt x="3984001" y="1755093"/>
                  <a:pt x="3993536" y="1812215"/>
                  <a:pt x="4018085" y="1855177"/>
                </a:cubicBezTo>
                <a:cubicBezTo>
                  <a:pt x="4049402" y="1909984"/>
                  <a:pt x="4058045" y="1919679"/>
                  <a:pt x="4079631" y="1978270"/>
                </a:cubicBezTo>
                <a:cubicBezTo>
                  <a:pt x="4092447" y="2013056"/>
                  <a:pt x="4103077" y="2048608"/>
                  <a:pt x="4114800" y="2083777"/>
                </a:cubicBezTo>
                <a:cubicBezTo>
                  <a:pt x="4120662" y="2101362"/>
                  <a:pt x="4125083" y="2119494"/>
                  <a:pt x="4132385" y="2136531"/>
                </a:cubicBezTo>
                <a:cubicBezTo>
                  <a:pt x="4141177" y="2157046"/>
                  <a:pt x="4151046" y="2177133"/>
                  <a:pt x="4158762" y="2198077"/>
                </a:cubicBezTo>
                <a:cubicBezTo>
                  <a:pt x="4171578" y="2232863"/>
                  <a:pt x="4186661" y="2267233"/>
                  <a:pt x="4193931" y="2303585"/>
                </a:cubicBezTo>
                <a:cubicBezTo>
                  <a:pt x="4196862" y="2318239"/>
                  <a:pt x="4196539" y="2333942"/>
                  <a:pt x="4202723" y="2347547"/>
                </a:cubicBezTo>
                <a:cubicBezTo>
                  <a:pt x="4211468" y="2366787"/>
                  <a:pt x="4227244" y="2382045"/>
                  <a:pt x="4237893" y="2400300"/>
                </a:cubicBezTo>
                <a:cubicBezTo>
                  <a:pt x="4246334" y="2414770"/>
                  <a:pt x="4276389" y="2482759"/>
                  <a:pt x="4290646" y="2497016"/>
                </a:cubicBezTo>
                <a:cubicBezTo>
                  <a:pt x="4317185" y="2523555"/>
                  <a:pt x="4345000" y="2550569"/>
                  <a:pt x="4378570" y="2567354"/>
                </a:cubicBezTo>
                <a:cubicBezTo>
                  <a:pt x="4396154" y="2576146"/>
                  <a:pt x="4412808" y="2587119"/>
                  <a:pt x="4431323" y="2593731"/>
                </a:cubicBezTo>
                <a:cubicBezTo>
                  <a:pt x="4481614" y="2611692"/>
                  <a:pt x="4527931" y="2615302"/>
                  <a:pt x="4580793" y="2620108"/>
                </a:cubicBezTo>
                <a:cubicBezTo>
                  <a:pt x="4618849" y="2623567"/>
                  <a:pt x="4656993" y="2625969"/>
                  <a:pt x="4695093" y="2628900"/>
                </a:cubicBezTo>
                <a:cubicBezTo>
                  <a:pt x="4847493" y="2623039"/>
                  <a:pt x="5000307" y="2623981"/>
                  <a:pt x="5152293" y="2611316"/>
                </a:cubicBezTo>
                <a:cubicBezTo>
                  <a:pt x="5281991" y="2600508"/>
                  <a:pt x="5410132" y="2575638"/>
                  <a:pt x="5539154" y="2558562"/>
                </a:cubicBezTo>
                <a:cubicBezTo>
                  <a:pt x="5683358" y="2539476"/>
                  <a:pt x="5845022" y="2523148"/>
                  <a:pt x="5987562" y="2497016"/>
                </a:cubicBezTo>
                <a:cubicBezTo>
                  <a:pt x="6084808" y="2479188"/>
                  <a:pt x="6181035" y="2456186"/>
                  <a:pt x="6277708" y="2435470"/>
                </a:cubicBezTo>
                <a:cubicBezTo>
                  <a:pt x="6304129" y="2429808"/>
                  <a:pt x="6329984" y="2420869"/>
                  <a:pt x="6356839" y="2417885"/>
                </a:cubicBezTo>
                <a:cubicBezTo>
                  <a:pt x="6383216" y="2414954"/>
                  <a:pt x="6409664" y="2412601"/>
                  <a:pt x="6435970" y="2409093"/>
                </a:cubicBezTo>
                <a:cubicBezTo>
                  <a:pt x="6523599" y="2397409"/>
                  <a:pt x="6453604" y="2400300"/>
                  <a:pt x="6541477" y="2400300"/>
                </a:cubicBezTo>
              </a:path>
            </a:pathLst>
          </a:custGeom>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16" name="任意多边形 15"/>
          <p:cNvSpPr/>
          <p:nvPr/>
        </p:nvSpPr>
        <p:spPr>
          <a:xfrm>
            <a:off x="1312985" y="1411898"/>
            <a:ext cx="3596053" cy="1433146"/>
          </a:xfrm>
          <a:custGeom>
            <a:avLst/>
            <a:gdLst>
              <a:gd name="connsiteX0" fmla="*/ 0 w 3596053"/>
              <a:gd name="connsiteY0" fmla="*/ 0 h 1433146"/>
              <a:gd name="connsiteX1" fmla="*/ 369277 w 3596053"/>
              <a:gd name="connsiteY1" fmla="*/ 131885 h 1433146"/>
              <a:gd name="connsiteX2" fmla="*/ 852853 w 3596053"/>
              <a:gd name="connsiteY2" fmla="*/ 246185 h 1433146"/>
              <a:gd name="connsiteX3" fmla="*/ 1090246 w 3596053"/>
              <a:gd name="connsiteY3" fmla="*/ 307731 h 1433146"/>
              <a:gd name="connsiteX4" fmla="*/ 1327638 w 3596053"/>
              <a:gd name="connsiteY4" fmla="*/ 342900 h 1433146"/>
              <a:gd name="connsiteX5" fmla="*/ 1828800 w 3596053"/>
              <a:gd name="connsiteY5" fmla="*/ 439615 h 1433146"/>
              <a:gd name="connsiteX6" fmla="*/ 2074984 w 3596053"/>
              <a:gd name="connsiteY6" fmla="*/ 527539 h 1433146"/>
              <a:gd name="connsiteX7" fmla="*/ 2110153 w 3596053"/>
              <a:gd name="connsiteY7" fmla="*/ 553915 h 1433146"/>
              <a:gd name="connsiteX8" fmla="*/ 2127738 w 3596053"/>
              <a:gd name="connsiteY8" fmla="*/ 589085 h 1433146"/>
              <a:gd name="connsiteX9" fmla="*/ 2110153 w 3596053"/>
              <a:gd name="connsiteY9" fmla="*/ 756139 h 1433146"/>
              <a:gd name="connsiteX10" fmla="*/ 2101361 w 3596053"/>
              <a:gd name="connsiteY10" fmla="*/ 826477 h 1433146"/>
              <a:gd name="connsiteX11" fmla="*/ 2092569 w 3596053"/>
              <a:gd name="connsiteY11" fmla="*/ 861646 h 1433146"/>
              <a:gd name="connsiteX12" fmla="*/ 2083777 w 3596053"/>
              <a:gd name="connsiteY12" fmla="*/ 905608 h 1433146"/>
              <a:gd name="connsiteX13" fmla="*/ 2110153 w 3596053"/>
              <a:gd name="connsiteY13" fmla="*/ 1063869 h 1433146"/>
              <a:gd name="connsiteX14" fmla="*/ 2154115 w 3596053"/>
              <a:gd name="connsiteY14" fmla="*/ 1107831 h 1433146"/>
              <a:gd name="connsiteX15" fmla="*/ 2286000 w 3596053"/>
              <a:gd name="connsiteY15" fmla="*/ 1195754 h 1433146"/>
              <a:gd name="connsiteX16" fmla="*/ 2365130 w 3596053"/>
              <a:gd name="connsiteY16" fmla="*/ 1222131 h 1433146"/>
              <a:gd name="connsiteX17" fmla="*/ 2681653 w 3596053"/>
              <a:gd name="connsiteY17" fmla="*/ 1257300 h 1433146"/>
              <a:gd name="connsiteX18" fmla="*/ 2919046 w 3596053"/>
              <a:gd name="connsiteY18" fmla="*/ 1266092 h 1433146"/>
              <a:gd name="connsiteX19" fmla="*/ 3050930 w 3596053"/>
              <a:gd name="connsiteY19" fmla="*/ 1283677 h 1433146"/>
              <a:gd name="connsiteX20" fmla="*/ 3165230 w 3596053"/>
              <a:gd name="connsiteY20" fmla="*/ 1292469 h 1433146"/>
              <a:gd name="connsiteX21" fmla="*/ 3332284 w 3596053"/>
              <a:gd name="connsiteY21" fmla="*/ 1310054 h 1433146"/>
              <a:gd name="connsiteX22" fmla="*/ 3429000 w 3596053"/>
              <a:gd name="connsiteY22" fmla="*/ 1345223 h 1433146"/>
              <a:gd name="connsiteX23" fmla="*/ 3455377 w 3596053"/>
              <a:gd name="connsiteY23" fmla="*/ 1354015 h 1433146"/>
              <a:gd name="connsiteX24" fmla="*/ 3499338 w 3596053"/>
              <a:gd name="connsiteY24" fmla="*/ 1380392 h 1433146"/>
              <a:gd name="connsiteX25" fmla="*/ 3569677 w 3596053"/>
              <a:gd name="connsiteY25" fmla="*/ 1424354 h 1433146"/>
              <a:gd name="connsiteX26" fmla="*/ 3596053 w 3596053"/>
              <a:gd name="connsiteY26" fmla="*/ 1433146 h 143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596053" h="1433146">
                <a:moveTo>
                  <a:pt x="0" y="0"/>
                </a:moveTo>
                <a:cubicBezTo>
                  <a:pt x="197368" y="39473"/>
                  <a:pt x="-278156" y="-58123"/>
                  <a:pt x="369277" y="131885"/>
                </a:cubicBezTo>
                <a:cubicBezTo>
                  <a:pt x="528208" y="178528"/>
                  <a:pt x="692520" y="204617"/>
                  <a:pt x="852853" y="246185"/>
                </a:cubicBezTo>
                <a:cubicBezTo>
                  <a:pt x="931984" y="266700"/>
                  <a:pt x="1010144" y="291414"/>
                  <a:pt x="1090246" y="307731"/>
                </a:cubicBezTo>
                <a:cubicBezTo>
                  <a:pt x="1168631" y="323698"/>
                  <a:pt x="1249067" y="327879"/>
                  <a:pt x="1327638" y="342900"/>
                </a:cubicBezTo>
                <a:cubicBezTo>
                  <a:pt x="1908390" y="453926"/>
                  <a:pt x="1499169" y="398413"/>
                  <a:pt x="1828800" y="439615"/>
                </a:cubicBezTo>
                <a:cubicBezTo>
                  <a:pt x="1902642" y="463111"/>
                  <a:pt x="2001903" y="483691"/>
                  <a:pt x="2074984" y="527539"/>
                </a:cubicBezTo>
                <a:cubicBezTo>
                  <a:pt x="2087549" y="535078"/>
                  <a:pt x="2098430" y="545123"/>
                  <a:pt x="2110153" y="553915"/>
                </a:cubicBezTo>
                <a:cubicBezTo>
                  <a:pt x="2116015" y="565638"/>
                  <a:pt x="2127083" y="575994"/>
                  <a:pt x="2127738" y="589085"/>
                </a:cubicBezTo>
                <a:cubicBezTo>
                  <a:pt x="2133035" y="695014"/>
                  <a:pt x="2130911" y="693869"/>
                  <a:pt x="2110153" y="756139"/>
                </a:cubicBezTo>
                <a:cubicBezTo>
                  <a:pt x="2107222" y="779585"/>
                  <a:pt x="2105245" y="803170"/>
                  <a:pt x="2101361" y="826477"/>
                </a:cubicBezTo>
                <a:cubicBezTo>
                  <a:pt x="2099374" y="838396"/>
                  <a:pt x="2095190" y="849850"/>
                  <a:pt x="2092569" y="861646"/>
                </a:cubicBezTo>
                <a:cubicBezTo>
                  <a:pt x="2089327" y="876234"/>
                  <a:pt x="2086708" y="890954"/>
                  <a:pt x="2083777" y="905608"/>
                </a:cubicBezTo>
                <a:cubicBezTo>
                  <a:pt x="2092569" y="958362"/>
                  <a:pt x="2092583" y="1013356"/>
                  <a:pt x="2110153" y="1063869"/>
                </a:cubicBezTo>
                <a:cubicBezTo>
                  <a:pt x="2116961" y="1083443"/>
                  <a:pt x="2138781" y="1093891"/>
                  <a:pt x="2154115" y="1107831"/>
                </a:cubicBezTo>
                <a:cubicBezTo>
                  <a:pt x="2199683" y="1149256"/>
                  <a:pt x="2226890" y="1169483"/>
                  <a:pt x="2286000" y="1195754"/>
                </a:cubicBezTo>
                <a:cubicBezTo>
                  <a:pt x="2311407" y="1207046"/>
                  <a:pt x="2338242" y="1215055"/>
                  <a:pt x="2365130" y="1222131"/>
                </a:cubicBezTo>
                <a:cubicBezTo>
                  <a:pt x="2464674" y="1248327"/>
                  <a:pt x="2585165" y="1253727"/>
                  <a:pt x="2681653" y="1257300"/>
                </a:cubicBezTo>
                <a:lnTo>
                  <a:pt x="2919046" y="1266092"/>
                </a:lnTo>
                <a:cubicBezTo>
                  <a:pt x="2963007" y="1271954"/>
                  <a:pt x="3006832" y="1278952"/>
                  <a:pt x="3050930" y="1283677"/>
                </a:cubicBezTo>
                <a:cubicBezTo>
                  <a:pt x="3088925" y="1287748"/>
                  <a:pt x="3127149" y="1289296"/>
                  <a:pt x="3165230" y="1292469"/>
                </a:cubicBezTo>
                <a:cubicBezTo>
                  <a:pt x="3263597" y="1300666"/>
                  <a:pt x="3245795" y="1299243"/>
                  <a:pt x="3332284" y="1310054"/>
                </a:cubicBezTo>
                <a:cubicBezTo>
                  <a:pt x="3443136" y="1347005"/>
                  <a:pt x="3331108" y="1308515"/>
                  <a:pt x="3429000" y="1345223"/>
                </a:cubicBezTo>
                <a:cubicBezTo>
                  <a:pt x="3437678" y="1348477"/>
                  <a:pt x="3447088" y="1349870"/>
                  <a:pt x="3455377" y="1354015"/>
                </a:cubicBezTo>
                <a:cubicBezTo>
                  <a:pt x="3470662" y="1361657"/>
                  <a:pt x="3484684" y="1371600"/>
                  <a:pt x="3499338" y="1380392"/>
                </a:cubicBezTo>
                <a:cubicBezTo>
                  <a:pt x="3527205" y="1422192"/>
                  <a:pt x="3506898" y="1403427"/>
                  <a:pt x="3569677" y="1424354"/>
                </a:cubicBezTo>
                <a:lnTo>
                  <a:pt x="3596053" y="1433146"/>
                </a:lnTo>
              </a:path>
            </a:pathLst>
          </a:custGeom>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17" name="任意多边形 16"/>
          <p:cNvSpPr/>
          <p:nvPr/>
        </p:nvSpPr>
        <p:spPr>
          <a:xfrm>
            <a:off x="2523392" y="782515"/>
            <a:ext cx="1617785" cy="1573823"/>
          </a:xfrm>
          <a:custGeom>
            <a:avLst/>
            <a:gdLst>
              <a:gd name="connsiteX0" fmla="*/ 0 w 1617785"/>
              <a:gd name="connsiteY0" fmla="*/ 87923 h 1573823"/>
              <a:gd name="connsiteX1" fmla="*/ 0 w 1617785"/>
              <a:gd name="connsiteY1" fmla="*/ 87923 h 1573823"/>
              <a:gd name="connsiteX2" fmla="*/ 351693 w 1617785"/>
              <a:gd name="connsiteY2" fmla="*/ 334108 h 1573823"/>
              <a:gd name="connsiteX3" fmla="*/ 527539 w 1617785"/>
              <a:gd name="connsiteY3" fmla="*/ 474785 h 1573823"/>
              <a:gd name="connsiteX4" fmla="*/ 633046 w 1617785"/>
              <a:gd name="connsiteY4" fmla="*/ 545123 h 1573823"/>
              <a:gd name="connsiteX5" fmla="*/ 808893 w 1617785"/>
              <a:gd name="connsiteY5" fmla="*/ 685800 h 1573823"/>
              <a:gd name="connsiteX6" fmla="*/ 984739 w 1617785"/>
              <a:gd name="connsiteY6" fmla="*/ 817685 h 1573823"/>
              <a:gd name="connsiteX7" fmla="*/ 1107831 w 1617785"/>
              <a:gd name="connsiteY7" fmla="*/ 940777 h 1573823"/>
              <a:gd name="connsiteX8" fmla="*/ 1151793 w 1617785"/>
              <a:gd name="connsiteY8" fmla="*/ 984739 h 1573823"/>
              <a:gd name="connsiteX9" fmla="*/ 1186962 w 1617785"/>
              <a:gd name="connsiteY9" fmla="*/ 1028700 h 1573823"/>
              <a:gd name="connsiteX10" fmla="*/ 1248508 w 1617785"/>
              <a:gd name="connsiteY10" fmla="*/ 1099039 h 1573823"/>
              <a:gd name="connsiteX11" fmla="*/ 1274885 w 1617785"/>
              <a:gd name="connsiteY11" fmla="*/ 1151793 h 1573823"/>
              <a:gd name="connsiteX12" fmla="*/ 1327639 w 1617785"/>
              <a:gd name="connsiteY12" fmla="*/ 1239716 h 1573823"/>
              <a:gd name="connsiteX13" fmla="*/ 1345223 w 1617785"/>
              <a:gd name="connsiteY13" fmla="*/ 1266093 h 1573823"/>
              <a:gd name="connsiteX14" fmla="*/ 1371600 w 1617785"/>
              <a:gd name="connsiteY14" fmla="*/ 1327639 h 1573823"/>
              <a:gd name="connsiteX15" fmla="*/ 1397977 w 1617785"/>
              <a:gd name="connsiteY15" fmla="*/ 1397977 h 1573823"/>
              <a:gd name="connsiteX16" fmla="*/ 1415562 w 1617785"/>
              <a:gd name="connsiteY16" fmla="*/ 1433147 h 1573823"/>
              <a:gd name="connsiteX17" fmla="*/ 1433146 w 1617785"/>
              <a:gd name="connsiteY17" fmla="*/ 1477108 h 1573823"/>
              <a:gd name="connsiteX18" fmla="*/ 1459523 w 1617785"/>
              <a:gd name="connsiteY18" fmla="*/ 1538654 h 1573823"/>
              <a:gd name="connsiteX19" fmla="*/ 1512277 w 1617785"/>
              <a:gd name="connsiteY19" fmla="*/ 1573823 h 1573823"/>
              <a:gd name="connsiteX20" fmla="*/ 1547446 w 1617785"/>
              <a:gd name="connsiteY20" fmla="*/ 1573823 h 1573823"/>
              <a:gd name="connsiteX21" fmla="*/ 1556239 w 1617785"/>
              <a:gd name="connsiteY21" fmla="*/ 1318847 h 1573823"/>
              <a:gd name="connsiteX22" fmla="*/ 1512277 w 1617785"/>
              <a:gd name="connsiteY22" fmla="*/ 1248508 h 1573823"/>
              <a:gd name="connsiteX23" fmla="*/ 1310054 w 1617785"/>
              <a:gd name="connsiteY23" fmla="*/ 1099039 h 1573823"/>
              <a:gd name="connsiteX24" fmla="*/ 1072662 w 1617785"/>
              <a:gd name="connsiteY24" fmla="*/ 958362 h 1573823"/>
              <a:gd name="connsiteX25" fmla="*/ 896816 w 1617785"/>
              <a:gd name="connsiteY25" fmla="*/ 879231 h 1573823"/>
              <a:gd name="connsiteX26" fmla="*/ 808893 w 1617785"/>
              <a:gd name="connsiteY26" fmla="*/ 844062 h 1573823"/>
              <a:gd name="connsiteX27" fmla="*/ 738554 w 1617785"/>
              <a:gd name="connsiteY27" fmla="*/ 800100 h 1573823"/>
              <a:gd name="connsiteX28" fmla="*/ 659423 w 1617785"/>
              <a:gd name="connsiteY28" fmla="*/ 764931 h 1573823"/>
              <a:gd name="connsiteX29" fmla="*/ 527539 w 1617785"/>
              <a:gd name="connsiteY29" fmla="*/ 685800 h 1573823"/>
              <a:gd name="connsiteX30" fmla="*/ 439616 w 1617785"/>
              <a:gd name="connsiteY30" fmla="*/ 633047 h 1573823"/>
              <a:gd name="connsiteX31" fmla="*/ 413239 w 1617785"/>
              <a:gd name="connsiteY31" fmla="*/ 606670 h 1573823"/>
              <a:gd name="connsiteX32" fmla="*/ 316523 w 1617785"/>
              <a:gd name="connsiteY32" fmla="*/ 545123 h 1573823"/>
              <a:gd name="connsiteX33" fmla="*/ 290146 w 1617785"/>
              <a:gd name="connsiteY33" fmla="*/ 527539 h 1573823"/>
              <a:gd name="connsiteX34" fmla="*/ 254977 w 1617785"/>
              <a:gd name="connsiteY34" fmla="*/ 501162 h 1573823"/>
              <a:gd name="connsiteX35" fmla="*/ 219808 w 1617785"/>
              <a:gd name="connsiteY35" fmla="*/ 0 h 1573823"/>
              <a:gd name="connsiteX36" fmla="*/ 430823 w 1617785"/>
              <a:gd name="connsiteY36" fmla="*/ 158262 h 1573823"/>
              <a:gd name="connsiteX37" fmla="*/ 518746 w 1617785"/>
              <a:gd name="connsiteY37" fmla="*/ 246185 h 1573823"/>
              <a:gd name="connsiteX38" fmla="*/ 703385 w 1617785"/>
              <a:gd name="connsiteY38" fmla="*/ 395654 h 1573823"/>
              <a:gd name="connsiteX39" fmla="*/ 870439 w 1617785"/>
              <a:gd name="connsiteY39" fmla="*/ 545123 h 1573823"/>
              <a:gd name="connsiteX40" fmla="*/ 940777 w 1617785"/>
              <a:gd name="connsiteY40" fmla="*/ 597877 h 1573823"/>
              <a:gd name="connsiteX41" fmla="*/ 1002323 w 1617785"/>
              <a:gd name="connsiteY41" fmla="*/ 668216 h 1573823"/>
              <a:gd name="connsiteX42" fmla="*/ 1107831 w 1617785"/>
              <a:gd name="connsiteY42" fmla="*/ 747347 h 1573823"/>
              <a:gd name="connsiteX43" fmla="*/ 1143000 w 1617785"/>
              <a:gd name="connsiteY43" fmla="*/ 791308 h 1573823"/>
              <a:gd name="connsiteX44" fmla="*/ 1160585 w 1617785"/>
              <a:gd name="connsiteY44" fmla="*/ 808893 h 1573823"/>
              <a:gd name="connsiteX45" fmla="*/ 1617785 w 1617785"/>
              <a:gd name="connsiteY45" fmla="*/ 571500 h 1573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17785" h="1573823">
                <a:moveTo>
                  <a:pt x="0" y="87923"/>
                </a:moveTo>
                <a:lnTo>
                  <a:pt x="0" y="87923"/>
                </a:lnTo>
                <a:cubicBezTo>
                  <a:pt x="117231" y="169985"/>
                  <a:pt x="239952" y="244715"/>
                  <a:pt x="351693" y="334108"/>
                </a:cubicBezTo>
                <a:cubicBezTo>
                  <a:pt x="410308" y="381000"/>
                  <a:pt x="465082" y="433147"/>
                  <a:pt x="527539" y="474785"/>
                </a:cubicBezTo>
                <a:cubicBezTo>
                  <a:pt x="562708" y="498231"/>
                  <a:pt x="599232" y="519762"/>
                  <a:pt x="633046" y="545123"/>
                </a:cubicBezTo>
                <a:cubicBezTo>
                  <a:pt x="693098" y="590162"/>
                  <a:pt x="745564" y="645499"/>
                  <a:pt x="808893" y="685800"/>
                </a:cubicBezTo>
                <a:cubicBezTo>
                  <a:pt x="910746" y="750616"/>
                  <a:pt x="899800" y="736439"/>
                  <a:pt x="984739" y="817685"/>
                </a:cubicBezTo>
                <a:cubicBezTo>
                  <a:pt x="1026671" y="857794"/>
                  <a:pt x="1066800" y="899746"/>
                  <a:pt x="1107831" y="940777"/>
                </a:cubicBezTo>
                <a:cubicBezTo>
                  <a:pt x="1122485" y="955431"/>
                  <a:pt x="1138847" y="968556"/>
                  <a:pt x="1151793" y="984739"/>
                </a:cubicBezTo>
                <a:cubicBezTo>
                  <a:pt x="1163516" y="999393"/>
                  <a:pt x="1174605" y="1014577"/>
                  <a:pt x="1186962" y="1028700"/>
                </a:cubicBezTo>
                <a:cubicBezTo>
                  <a:pt x="1218488" y="1064729"/>
                  <a:pt x="1217828" y="1050827"/>
                  <a:pt x="1248508" y="1099039"/>
                </a:cubicBezTo>
                <a:cubicBezTo>
                  <a:pt x="1259063" y="1115626"/>
                  <a:pt x="1265246" y="1134658"/>
                  <a:pt x="1274885" y="1151793"/>
                </a:cubicBezTo>
                <a:cubicBezTo>
                  <a:pt x="1291641" y="1181582"/>
                  <a:pt x="1309726" y="1210608"/>
                  <a:pt x="1327639" y="1239716"/>
                </a:cubicBezTo>
                <a:cubicBezTo>
                  <a:pt x="1333177" y="1248715"/>
                  <a:pt x="1345223" y="1266093"/>
                  <a:pt x="1345223" y="1266093"/>
                </a:cubicBezTo>
                <a:cubicBezTo>
                  <a:pt x="1363523" y="1339286"/>
                  <a:pt x="1341241" y="1266921"/>
                  <a:pt x="1371600" y="1327639"/>
                </a:cubicBezTo>
                <a:cubicBezTo>
                  <a:pt x="1408039" y="1400517"/>
                  <a:pt x="1375144" y="1344700"/>
                  <a:pt x="1397977" y="1397977"/>
                </a:cubicBezTo>
                <a:cubicBezTo>
                  <a:pt x="1403140" y="1410024"/>
                  <a:pt x="1410239" y="1421170"/>
                  <a:pt x="1415562" y="1433147"/>
                </a:cubicBezTo>
                <a:cubicBezTo>
                  <a:pt x="1421972" y="1447569"/>
                  <a:pt x="1428155" y="1462135"/>
                  <a:pt x="1433146" y="1477108"/>
                </a:cubicBezTo>
                <a:cubicBezTo>
                  <a:pt x="1441675" y="1502695"/>
                  <a:pt x="1437708" y="1519566"/>
                  <a:pt x="1459523" y="1538654"/>
                </a:cubicBezTo>
                <a:cubicBezTo>
                  <a:pt x="1475428" y="1552571"/>
                  <a:pt x="1491143" y="1573823"/>
                  <a:pt x="1512277" y="1573823"/>
                </a:cubicBezTo>
                <a:lnTo>
                  <a:pt x="1547446" y="1573823"/>
                </a:lnTo>
                <a:lnTo>
                  <a:pt x="1556239" y="1318847"/>
                </a:lnTo>
                <a:cubicBezTo>
                  <a:pt x="1541585" y="1295401"/>
                  <a:pt x="1531187" y="1268679"/>
                  <a:pt x="1512277" y="1248508"/>
                </a:cubicBezTo>
                <a:cubicBezTo>
                  <a:pt x="1481020" y="1215167"/>
                  <a:pt x="1340572" y="1118113"/>
                  <a:pt x="1310054" y="1099039"/>
                </a:cubicBezTo>
                <a:cubicBezTo>
                  <a:pt x="1250418" y="1061766"/>
                  <a:pt x="1111761" y="974002"/>
                  <a:pt x="1072662" y="958362"/>
                </a:cubicBezTo>
                <a:cubicBezTo>
                  <a:pt x="842420" y="866266"/>
                  <a:pt x="1129128" y="983772"/>
                  <a:pt x="896816" y="879231"/>
                </a:cubicBezTo>
                <a:cubicBezTo>
                  <a:pt x="868031" y="866278"/>
                  <a:pt x="837126" y="858178"/>
                  <a:pt x="808893" y="844062"/>
                </a:cubicBezTo>
                <a:cubicBezTo>
                  <a:pt x="784163" y="831697"/>
                  <a:pt x="762990" y="813037"/>
                  <a:pt x="738554" y="800100"/>
                </a:cubicBezTo>
                <a:cubicBezTo>
                  <a:pt x="713044" y="786595"/>
                  <a:pt x="685540" y="777221"/>
                  <a:pt x="659423" y="764931"/>
                </a:cubicBezTo>
                <a:cubicBezTo>
                  <a:pt x="549186" y="713055"/>
                  <a:pt x="627102" y="750223"/>
                  <a:pt x="527539" y="685800"/>
                </a:cubicBezTo>
                <a:cubicBezTo>
                  <a:pt x="498844" y="667233"/>
                  <a:pt x="463784" y="657215"/>
                  <a:pt x="439616" y="633047"/>
                </a:cubicBezTo>
                <a:cubicBezTo>
                  <a:pt x="430824" y="624255"/>
                  <a:pt x="422863" y="614544"/>
                  <a:pt x="413239" y="606670"/>
                </a:cubicBezTo>
                <a:cubicBezTo>
                  <a:pt x="262414" y="483268"/>
                  <a:pt x="393811" y="583767"/>
                  <a:pt x="316523" y="545123"/>
                </a:cubicBezTo>
                <a:cubicBezTo>
                  <a:pt x="307072" y="540397"/>
                  <a:pt x="298745" y="533681"/>
                  <a:pt x="290146" y="527539"/>
                </a:cubicBezTo>
                <a:cubicBezTo>
                  <a:pt x="278222" y="519022"/>
                  <a:pt x="254977" y="501162"/>
                  <a:pt x="254977" y="501162"/>
                </a:cubicBezTo>
                <a:lnTo>
                  <a:pt x="219808" y="0"/>
                </a:lnTo>
                <a:cubicBezTo>
                  <a:pt x="281360" y="43966"/>
                  <a:pt x="372068" y="105382"/>
                  <a:pt x="430823" y="158262"/>
                </a:cubicBezTo>
                <a:cubicBezTo>
                  <a:pt x="461630" y="185989"/>
                  <a:pt x="487491" y="218963"/>
                  <a:pt x="518746" y="246185"/>
                </a:cubicBezTo>
                <a:cubicBezTo>
                  <a:pt x="578458" y="298192"/>
                  <a:pt x="642714" y="344769"/>
                  <a:pt x="703385" y="395654"/>
                </a:cubicBezTo>
                <a:cubicBezTo>
                  <a:pt x="706456" y="398230"/>
                  <a:pt x="861262" y="538241"/>
                  <a:pt x="870439" y="545123"/>
                </a:cubicBezTo>
                <a:cubicBezTo>
                  <a:pt x="893885" y="562708"/>
                  <a:pt x="919352" y="577880"/>
                  <a:pt x="940777" y="597877"/>
                </a:cubicBezTo>
                <a:cubicBezTo>
                  <a:pt x="963553" y="619134"/>
                  <a:pt x="979493" y="647017"/>
                  <a:pt x="1002323" y="668216"/>
                </a:cubicBezTo>
                <a:cubicBezTo>
                  <a:pt x="1070205" y="731249"/>
                  <a:pt x="1050835" y="690350"/>
                  <a:pt x="1107831" y="747347"/>
                </a:cubicBezTo>
                <a:cubicBezTo>
                  <a:pt x="1121100" y="760617"/>
                  <a:pt x="1130787" y="777060"/>
                  <a:pt x="1143000" y="791308"/>
                </a:cubicBezTo>
                <a:cubicBezTo>
                  <a:pt x="1148395" y="797602"/>
                  <a:pt x="1154723" y="803031"/>
                  <a:pt x="1160585" y="808893"/>
                </a:cubicBezTo>
                <a:lnTo>
                  <a:pt x="1617785" y="571500"/>
                </a:lnTo>
              </a:path>
            </a:pathLst>
          </a:custGeom>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7173" name="矩形 3"/>
          <p:cNvSpPr>
            <a:spLocks noChangeArrowheads="1"/>
          </p:cNvSpPr>
          <p:nvPr/>
        </p:nvSpPr>
        <p:spPr bwMode="auto">
          <a:xfrm>
            <a:off x="6905454" y="188730"/>
            <a:ext cx="4766030" cy="5847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headEnd/>
                <a:tailEnd/>
              </a14:hiddenLine>
            </a:ext>
          </a:extLst>
        </p:spPr>
        <p:txBody>
          <a:bodyPr wrap="none" lIns="91431" tIns="45716" rIns="91431" bIns="45716">
            <a:spAutoFit/>
          </a:bodyPr>
          <a:lstStyle/>
          <a:p>
            <a:r>
              <a:rPr lang="zh-CN" altLang="en-US" sz="3200" b="1" dirty="0" smtClean="0">
                <a:latin typeface="微软雅黑" pitchFamily="34" charset="-122"/>
                <a:ea typeface="微软雅黑" pitchFamily="34" charset="-122"/>
                <a:sym typeface="Arial" pitchFamily="34" charset="0"/>
              </a:rPr>
              <a:t>关于我自己</a:t>
            </a:r>
            <a:r>
              <a:rPr lang="en-US" altLang="zh-CN" sz="3200" b="1" dirty="0" smtClean="0">
                <a:latin typeface="微软雅黑" pitchFamily="34" charset="-122"/>
                <a:ea typeface="微软雅黑" pitchFamily="34" charset="-122"/>
                <a:sym typeface="Arial" pitchFamily="34" charset="0"/>
              </a:rPr>
              <a:t>——</a:t>
            </a:r>
            <a:r>
              <a:rPr lang="zh-CN" altLang="en-US" sz="3200" b="1" dirty="0" smtClean="0">
                <a:latin typeface="微软雅黑" pitchFamily="34" charset="-122"/>
                <a:ea typeface="微软雅黑" pitchFamily="34" charset="-122"/>
                <a:sym typeface="Arial" pitchFamily="34" charset="0"/>
              </a:rPr>
              <a:t>基本信息</a:t>
            </a:r>
            <a:endParaRPr lang="zh-CN" altLang="en-US" sz="3200" b="1" dirty="0">
              <a:latin typeface="微软雅黑" pitchFamily="34" charset="-122"/>
              <a:ea typeface="微软雅黑" pitchFamily="34" charset="-122"/>
              <a:sym typeface="Arial" pitchFamily="34" charset="0"/>
            </a:endParaRPr>
          </a:p>
        </p:txBody>
      </p:sp>
      <p:pic>
        <p:nvPicPr>
          <p:cNvPr id="20" name="Picture 5"/>
          <p:cNvPicPr>
            <a:picLocks noChangeAspect="1" noChangeArrowheads="1"/>
          </p:cNvPicPr>
          <p:nvPr/>
        </p:nvPicPr>
        <p:blipFill>
          <a:blip r:embed="rId4" cstate="print">
            <a:extLst>
              <a:ext uri="{28A0092B-C50C-407E-A947-70E740481C1C}">
                <a14:useLocalDpi xmlns:a14="http://schemas.microsoft.com/office/drawing/2010/main" xmlns="" val="0"/>
              </a:ext>
            </a:extLst>
          </a:blip>
          <a:stretch>
            <a:fillRect/>
          </a:stretch>
        </p:blipFill>
        <p:spPr bwMode="auto">
          <a:xfrm>
            <a:off x="1337947" y="2110877"/>
            <a:ext cx="2732481" cy="27324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
        <p:nvSpPr>
          <p:cNvPr id="21" name="矩形 20"/>
          <p:cNvSpPr>
            <a:spLocks noChangeArrowheads="1"/>
          </p:cNvSpPr>
          <p:nvPr/>
        </p:nvSpPr>
        <p:spPr bwMode="auto">
          <a:xfrm>
            <a:off x="8081162" y="1934824"/>
            <a:ext cx="1804149" cy="24006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headEnd/>
                <a:tailEnd/>
              </a14:hiddenLine>
            </a:ext>
          </a:extLst>
        </p:spPr>
        <p:txBody>
          <a:bodyPr wrap="square" lIns="91431" tIns="45716" rIns="91431" bIns="45716">
            <a:spAutoFit/>
          </a:bodyPr>
          <a:lstStyle/>
          <a:p>
            <a:r>
              <a:rPr lang="zh-CN" altLang="en-US" sz="1500" dirty="0" smtClean="0">
                <a:latin typeface="微软雅黑" pitchFamily="34" charset="-122"/>
                <a:ea typeface="微软雅黑" pitchFamily="34" charset="-122"/>
                <a:sym typeface="Arial" pitchFamily="34" charset="0"/>
              </a:rPr>
              <a:t>性别：</a:t>
            </a:r>
            <a:r>
              <a:rPr lang="zh-CN" altLang="en-US" sz="1500" b="1" dirty="0" smtClean="0">
                <a:latin typeface="微软雅黑" pitchFamily="34" charset="-122"/>
                <a:ea typeface="微软雅黑" pitchFamily="34" charset="-122"/>
                <a:sym typeface="Arial" pitchFamily="34" charset="0"/>
              </a:rPr>
              <a:t>男</a:t>
            </a:r>
            <a:endParaRPr lang="en-US" altLang="zh-CN" sz="1500" b="1" dirty="0" smtClean="0">
              <a:latin typeface="微软雅黑" pitchFamily="34" charset="-122"/>
              <a:ea typeface="微软雅黑" pitchFamily="34" charset="-122"/>
              <a:sym typeface="Arial" pitchFamily="34" charset="0"/>
            </a:endParaRPr>
          </a:p>
          <a:p>
            <a:r>
              <a:rPr lang="en-US" altLang="zh-CN" sz="1500" b="1" dirty="0" smtClean="0">
                <a:latin typeface="微软雅黑" pitchFamily="34" charset="-122"/>
                <a:ea typeface="微软雅黑" pitchFamily="34" charset="-122"/>
                <a:sym typeface="Arial" pitchFamily="34" charset="0"/>
              </a:rPr>
              <a:t> </a:t>
            </a:r>
          </a:p>
          <a:p>
            <a:r>
              <a:rPr lang="zh-CN" altLang="en-US" sz="1500" dirty="0" smtClean="0">
                <a:latin typeface="微软雅黑" pitchFamily="34" charset="-122"/>
                <a:ea typeface="微软雅黑" pitchFamily="34" charset="-122"/>
                <a:sym typeface="Arial" pitchFamily="34" charset="0"/>
              </a:rPr>
              <a:t>民族：</a:t>
            </a:r>
            <a:r>
              <a:rPr lang="zh-CN" altLang="en-US" sz="1500" b="1" dirty="0" smtClean="0">
                <a:latin typeface="微软雅黑" pitchFamily="34" charset="-122"/>
                <a:ea typeface="微软雅黑" pitchFamily="34" charset="-122"/>
                <a:sym typeface="Arial" pitchFamily="34" charset="0"/>
              </a:rPr>
              <a:t>汉</a:t>
            </a:r>
            <a:endParaRPr lang="en-US" altLang="zh-CN" sz="1500" b="1" dirty="0" smtClean="0">
              <a:latin typeface="微软雅黑" pitchFamily="34" charset="-122"/>
              <a:ea typeface="微软雅黑" pitchFamily="34" charset="-122"/>
              <a:sym typeface="Arial" pitchFamily="34" charset="0"/>
            </a:endParaRPr>
          </a:p>
          <a:p>
            <a:r>
              <a:rPr lang="en-US" altLang="zh-CN" sz="1500" b="1" dirty="0" smtClean="0">
                <a:latin typeface="微软雅黑" pitchFamily="34" charset="-122"/>
                <a:ea typeface="微软雅黑" pitchFamily="34" charset="-122"/>
                <a:sym typeface="Arial" pitchFamily="34" charset="0"/>
              </a:rPr>
              <a:t> </a:t>
            </a:r>
          </a:p>
          <a:p>
            <a:r>
              <a:rPr lang="zh-CN" altLang="en-US" sz="1500" dirty="0" smtClean="0">
                <a:latin typeface="微软雅黑" pitchFamily="34" charset="-122"/>
                <a:ea typeface="微软雅黑" pitchFamily="34" charset="-122"/>
                <a:sym typeface="Arial" pitchFamily="34" charset="0"/>
              </a:rPr>
              <a:t>身高：</a:t>
            </a:r>
            <a:r>
              <a:rPr lang="en-US" altLang="zh-CN" sz="1500" b="1" dirty="0" smtClean="0">
                <a:latin typeface="微软雅黑" pitchFamily="34" charset="-122"/>
                <a:ea typeface="微软雅黑" pitchFamily="34" charset="-122"/>
                <a:sym typeface="Arial" pitchFamily="34" charset="0"/>
              </a:rPr>
              <a:t>180cm</a:t>
            </a:r>
          </a:p>
          <a:p>
            <a:endParaRPr lang="en-US" altLang="zh-CN" sz="1500" b="1" dirty="0" smtClean="0">
              <a:latin typeface="微软雅黑" pitchFamily="34" charset="-122"/>
              <a:ea typeface="微软雅黑" pitchFamily="34" charset="-122"/>
              <a:sym typeface="Arial" pitchFamily="34" charset="0"/>
            </a:endParaRPr>
          </a:p>
          <a:p>
            <a:r>
              <a:rPr lang="zh-CN" altLang="en-US" sz="1500" dirty="0" smtClean="0">
                <a:latin typeface="微软雅黑" pitchFamily="34" charset="-122"/>
                <a:ea typeface="微软雅黑" pitchFamily="34" charset="-122"/>
                <a:sym typeface="Arial" pitchFamily="34" charset="0"/>
              </a:rPr>
              <a:t>学历：</a:t>
            </a:r>
            <a:r>
              <a:rPr lang="zh-CN" altLang="en-US" sz="1500" b="1" dirty="0" smtClean="0">
                <a:latin typeface="微软雅黑" pitchFamily="34" charset="-122"/>
                <a:ea typeface="微软雅黑" pitchFamily="34" charset="-122"/>
                <a:sym typeface="Arial" pitchFamily="34" charset="0"/>
              </a:rPr>
              <a:t>本科</a:t>
            </a:r>
            <a:endParaRPr lang="en-US" altLang="zh-CN" sz="1500" b="1" dirty="0" smtClean="0">
              <a:latin typeface="微软雅黑" pitchFamily="34" charset="-122"/>
              <a:ea typeface="微软雅黑" pitchFamily="34" charset="-122"/>
              <a:sym typeface="Arial" pitchFamily="34" charset="0"/>
            </a:endParaRPr>
          </a:p>
          <a:p>
            <a:endParaRPr lang="en-US" altLang="zh-CN" sz="1500" b="1" dirty="0" smtClean="0">
              <a:latin typeface="微软雅黑" pitchFamily="34" charset="-122"/>
              <a:ea typeface="微软雅黑" pitchFamily="34" charset="-122"/>
              <a:sym typeface="Arial" pitchFamily="34" charset="0"/>
            </a:endParaRPr>
          </a:p>
          <a:p>
            <a:r>
              <a:rPr lang="zh-CN" altLang="en-US" sz="1500" dirty="0" smtClean="0">
                <a:latin typeface="微软雅黑" pitchFamily="34" charset="-122"/>
                <a:ea typeface="微软雅黑" pitchFamily="34" charset="-122"/>
                <a:sym typeface="Arial" pitchFamily="34" charset="0"/>
              </a:rPr>
              <a:t>政治面貌：</a:t>
            </a:r>
            <a:r>
              <a:rPr lang="zh-CN" altLang="en-US" sz="1500" b="1" dirty="0" smtClean="0">
                <a:latin typeface="微软雅黑" pitchFamily="34" charset="-122"/>
                <a:ea typeface="微软雅黑" pitchFamily="34" charset="-122"/>
                <a:sym typeface="Arial" pitchFamily="34" charset="0"/>
              </a:rPr>
              <a:t>党员</a:t>
            </a:r>
            <a:endParaRPr lang="en-US" altLang="zh-CN" sz="1500" b="1" dirty="0" smtClean="0">
              <a:latin typeface="微软雅黑" pitchFamily="34" charset="-122"/>
              <a:ea typeface="微软雅黑" pitchFamily="34" charset="-122"/>
              <a:sym typeface="Arial" pitchFamily="34" charset="0"/>
            </a:endParaRPr>
          </a:p>
          <a:p>
            <a:endParaRPr lang="en-US" altLang="zh-CN" sz="1500" b="1" dirty="0" smtClean="0">
              <a:latin typeface="微软雅黑" pitchFamily="34" charset="-122"/>
              <a:ea typeface="微软雅黑" pitchFamily="34" charset="-122"/>
              <a:sym typeface="Arial" pitchFamily="34" charset="0"/>
            </a:endParaRPr>
          </a:p>
        </p:txBody>
      </p:sp>
      <p:cxnSp>
        <p:nvCxnSpPr>
          <p:cNvPr id="3" name="直接连接符 2"/>
          <p:cNvCxnSpPr/>
          <p:nvPr/>
        </p:nvCxnSpPr>
        <p:spPr bwMode="auto">
          <a:xfrm>
            <a:off x="5329893" y="2222056"/>
            <a:ext cx="4342614" cy="7886"/>
          </a:xfrm>
          <a:prstGeom prst="line">
            <a:avLst/>
          </a:prstGeom>
          <a:ln>
            <a:headEnd type="none" w="med" len="med"/>
            <a:tailEnd type="none" w="med" len="med"/>
          </a:ln>
          <a:extLst/>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bwMode="auto">
          <a:xfrm>
            <a:off x="5355232" y="2658171"/>
            <a:ext cx="4342614" cy="7886"/>
          </a:xfrm>
          <a:prstGeom prst="line">
            <a:avLst/>
          </a:prstGeom>
          <a:ln>
            <a:headEnd type="none" w="med" len="med"/>
            <a:tailEnd type="none" w="med" len="med"/>
          </a:ln>
          <a:extLst/>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bwMode="auto">
          <a:xfrm>
            <a:off x="5356824" y="3122888"/>
            <a:ext cx="4342614" cy="7886"/>
          </a:xfrm>
          <a:prstGeom prst="line">
            <a:avLst/>
          </a:prstGeom>
          <a:ln>
            <a:headEnd type="none" w="med" len="med"/>
            <a:tailEnd type="none" w="med" len="med"/>
          </a:ln>
          <a:extLst/>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bwMode="auto">
          <a:xfrm>
            <a:off x="5356824" y="3581893"/>
            <a:ext cx="4342614" cy="7886"/>
          </a:xfrm>
          <a:prstGeom prst="line">
            <a:avLst/>
          </a:prstGeom>
          <a:ln>
            <a:headEnd type="none" w="med" len="med"/>
            <a:tailEnd type="none" w="med" len="med"/>
          </a:ln>
          <a:extLst/>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bwMode="auto">
          <a:xfrm>
            <a:off x="5356824" y="4043855"/>
            <a:ext cx="4342614" cy="7886"/>
          </a:xfrm>
          <a:prstGeom prst="line">
            <a:avLst/>
          </a:prstGeom>
          <a:ln>
            <a:headEnd type="none" w="med" len="med"/>
            <a:tailEnd type="none" w="med" len="med"/>
          </a:ln>
          <a:extLst/>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bwMode="auto">
          <a:xfrm>
            <a:off x="5356824" y="4482005"/>
            <a:ext cx="4342614" cy="7886"/>
          </a:xfrm>
          <a:prstGeom prst="line">
            <a:avLst/>
          </a:prstGeom>
          <a:ln>
            <a:headEnd type="none" w="med" len="med"/>
            <a:tailEnd type="none" w="med" len="med"/>
          </a:ln>
          <a:extLst/>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bwMode="auto">
          <a:xfrm>
            <a:off x="5356824" y="4962423"/>
            <a:ext cx="4342614" cy="7886"/>
          </a:xfrm>
          <a:prstGeom prst="line">
            <a:avLst/>
          </a:prstGeom>
          <a:ln>
            <a:headEnd type="none" w="med" len="med"/>
            <a:tailEnd type="none" w="med" len="med"/>
          </a:ln>
          <a:extLst/>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bwMode="auto">
          <a:xfrm>
            <a:off x="5356824" y="5395810"/>
            <a:ext cx="4342614" cy="7886"/>
          </a:xfrm>
          <a:prstGeom prst="line">
            <a:avLst/>
          </a:prstGeom>
          <a:ln>
            <a:headEnd type="none" w="med" len="med"/>
            <a:tailEnd type="none" w="med" len="med"/>
          </a:ln>
          <a:extLst/>
        </p:spPr>
        <p:style>
          <a:lnRef idx="1">
            <a:schemeClr val="dk1"/>
          </a:lnRef>
          <a:fillRef idx="0">
            <a:schemeClr val="dk1"/>
          </a:fillRef>
          <a:effectRef idx="0">
            <a:schemeClr val="dk1"/>
          </a:effectRef>
          <a:fontRef idx="minor">
            <a:schemeClr val="tx1"/>
          </a:fontRef>
        </p:style>
      </p:cxnSp>
      <p:sp>
        <p:nvSpPr>
          <p:cNvPr id="35" name="矩形 34"/>
          <p:cNvSpPr/>
          <p:nvPr/>
        </p:nvSpPr>
        <p:spPr>
          <a:xfrm>
            <a:off x="131157" y="236519"/>
            <a:ext cx="888384" cy="477054"/>
          </a:xfrm>
          <a:prstGeom prst="rect">
            <a:avLst/>
          </a:prstGeom>
        </p:spPr>
        <p:txBody>
          <a:bodyPr wrap="none">
            <a:spAutoFit/>
          </a:bodyPr>
          <a:lstStyle/>
          <a:p>
            <a:pPr algn="ctr"/>
            <a:r>
              <a:rPr lang="en-US" altLang="zh-CN" sz="25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icrosoft Yi Baiti" pitchFamily="66" charset="0"/>
                <a:ea typeface="Microsoft Yi Baiti" pitchFamily="66" charset="0"/>
              </a:rPr>
              <a:t>LOGO</a:t>
            </a:r>
            <a:endParaRPr lang="en-US" altLang="zh-CN" sz="25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icrosoft Yi Baiti" pitchFamily="66" charset="0"/>
              <a:ea typeface="Microsoft Yi Baiti" pitchFamily="66" charset="0"/>
            </a:endParaRPr>
          </a:p>
        </p:txBody>
      </p:sp>
    </p:spTree>
  </p:cSld>
  <p:clrMapOvr>
    <a:masterClrMapping/>
  </p:clrMapOvr>
  <mc:AlternateContent xmlns:mc="http://schemas.openxmlformats.org/markup-compatibility/2006">
    <mc:Choice xmlns:p14="http://schemas.microsoft.com/office/powerpoint/2010/main" xmlns="" Requires="p14">
      <p:transition p14:dur="10" advClick="0" advTm="0">
        <p:fade/>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barn(inVertical)">
                                      <p:cBhvr>
                                        <p:cTn id="10" dur="500"/>
                                        <p:tgtEl>
                                          <p:spTgt spid="3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7173"/>
                                        </p:tgtEl>
                                        <p:attrNameLst>
                                          <p:attrName>style.visibility</p:attrName>
                                        </p:attrNameLst>
                                      </p:cBhvr>
                                      <p:to>
                                        <p:strVal val="visible"/>
                                      </p:to>
                                    </p:set>
                                    <p:animEffect transition="in" filter="barn(inVertical)">
                                      <p:cBhvr>
                                        <p:cTn id="13" dur="500"/>
                                        <p:tgtEl>
                                          <p:spTgt spid="7173"/>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1000"/>
                                        <p:tgtEl>
                                          <p:spTgt spid="20"/>
                                        </p:tgtEl>
                                      </p:cBhvr>
                                    </p:animEffect>
                                    <p:anim calcmode="lin" valueType="num">
                                      <p:cBhvr>
                                        <p:cTn id="19" dur="1000" fill="hold"/>
                                        <p:tgtEl>
                                          <p:spTgt spid="20"/>
                                        </p:tgtEl>
                                        <p:attrNameLst>
                                          <p:attrName>ppt_x</p:attrName>
                                        </p:attrNameLst>
                                      </p:cBhvr>
                                      <p:tavLst>
                                        <p:tav tm="0">
                                          <p:val>
                                            <p:strVal val="#ppt_x"/>
                                          </p:val>
                                        </p:tav>
                                        <p:tav tm="100000">
                                          <p:val>
                                            <p:strVal val="#ppt_x"/>
                                          </p:val>
                                        </p:tav>
                                      </p:tavLst>
                                    </p:anim>
                                    <p:anim calcmode="lin" valueType="num">
                                      <p:cBhvr>
                                        <p:cTn id="2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barn(inVertical)">
                                      <p:cBhvr>
                                        <p:cTn id="25" dur="500"/>
                                        <p:tgtEl>
                                          <p:spTgt spid="34"/>
                                        </p:tgtEl>
                                      </p:cBhvr>
                                    </p:animEffect>
                                  </p:childTnLst>
                                </p:cTn>
                              </p:par>
                              <p:par>
                                <p:cTn id="26" presetID="16" presetClass="entr" presetSubtype="21"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barn(inVertical)">
                                      <p:cBhvr>
                                        <p:cTn id="28" dur="500"/>
                                        <p:tgtEl>
                                          <p:spTgt spid="33"/>
                                        </p:tgtEl>
                                      </p:cBhvr>
                                    </p:animEffect>
                                  </p:childTnLst>
                                </p:cTn>
                              </p:par>
                              <p:par>
                                <p:cTn id="29" presetID="16" presetClass="entr" presetSubtype="21"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barn(inVertical)">
                                      <p:cBhvr>
                                        <p:cTn id="31" dur="500"/>
                                        <p:tgtEl>
                                          <p:spTgt spid="32"/>
                                        </p:tgtEl>
                                      </p:cBhvr>
                                    </p:animEffect>
                                  </p:childTnLst>
                                </p:cTn>
                              </p:par>
                              <p:par>
                                <p:cTn id="32" presetID="16" presetClass="entr" presetSubtype="21" fill="hold"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barn(inVertical)">
                                      <p:cBhvr>
                                        <p:cTn id="34" dur="500"/>
                                        <p:tgtEl>
                                          <p:spTgt spid="31"/>
                                        </p:tgtEl>
                                      </p:cBhvr>
                                    </p:animEffect>
                                  </p:childTnLst>
                                </p:cTn>
                              </p:par>
                              <p:par>
                                <p:cTn id="35" presetID="16" presetClass="entr" presetSubtype="21"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barn(inVertical)">
                                      <p:cBhvr>
                                        <p:cTn id="37" dur="500"/>
                                        <p:tgtEl>
                                          <p:spTgt spid="30"/>
                                        </p:tgtEl>
                                      </p:cBhvr>
                                    </p:animEffect>
                                  </p:childTnLst>
                                </p:cTn>
                              </p:par>
                              <p:par>
                                <p:cTn id="38" presetID="16" presetClass="entr" presetSubtype="21" fill="hold"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barn(inVertical)">
                                      <p:cBhvr>
                                        <p:cTn id="40" dur="500"/>
                                        <p:tgtEl>
                                          <p:spTgt spid="29"/>
                                        </p:tgtEl>
                                      </p:cBhvr>
                                    </p:animEffect>
                                  </p:childTnLst>
                                </p:cTn>
                              </p:par>
                              <p:par>
                                <p:cTn id="41" presetID="16" presetClass="entr" presetSubtype="21"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barn(inVertical)">
                                      <p:cBhvr>
                                        <p:cTn id="43" dur="500"/>
                                        <p:tgtEl>
                                          <p:spTgt spid="28"/>
                                        </p:tgtEl>
                                      </p:cBhvr>
                                    </p:animEffect>
                                  </p:childTnLst>
                                </p:cTn>
                              </p:par>
                              <p:par>
                                <p:cTn id="44" presetID="16" presetClass="entr" presetSubtype="21" fill="hold" nodeType="with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barn(inVertical)">
                                      <p:cBhvr>
                                        <p:cTn id="46" dur="500"/>
                                        <p:tgtEl>
                                          <p:spTgt spid="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fade">
                                      <p:cBhvr>
                                        <p:cTn id="51" dur="500"/>
                                        <p:tgtEl>
                                          <p:spTgt spid="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173" grpId="0"/>
      <p:bldP spid="21" grpId="0"/>
      <p:bldP spid="3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63" name="矩形 47"/>
          <p:cNvSpPr>
            <a:spLocks noChangeArrowheads="1"/>
          </p:cNvSpPr>
          <p:nvPr/>
        </p:nvSpPr>
        <p:spPr bwMode="auto">
          <a:xfrm>
            <a:off x="909523" y="5360384"/>
            <a:ext cx="2520502" cy="7017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headEnd/>
                <a:tailEnd/>
              </a14:hiddenLine>
            </a:ext>
          </a:extLst>
        </p:spPr>
        <p:txBody>
          <a:bodyPr wrap="square" lIns="91431" tIns="45716" rIns="91431" bIns="45716">
            <a:spAutoFit/>
          </a:bodyPr>
          <a:lstStyle/>
          <a:p>
            <a:pPr algn="ctr">
              <a:lnSpc>
                <a:spcPct val="110000"/>
              </a:lnSpc>
            </a:pPr>
            <a:r>
              <a:rPr lang="zh-CN" altLang="en-US" sz="1200" dirty="0" smtClean="0">
                <a:latin typeface="微软雅黑" pitchFamily="34" charset="-122"/>
                <a:ea typeface="微软雅黑" pitchFamily="34" charset="-122"/>
                <a:sym typeface="方正兰亭黑_GBK" pitchFamily="2" charset="-122"/>
              </a:rPr>
              <a:t>在此输入主要从事公司工作的内容</a:t>
            </a:r>
            <a:endParaRPr lang="en-US" altLang="zh-CN" sz="1200" dirty="0" smtClean="0">
              <a:latin typeface="微软雅黑" pitchFamily="34" charset="-122"/>
              <a:ea typeface="微软雅黑" pitchFamily="34" charset="-122"/>
              <a:sym typeface="方正兰亭黑_GBK" pitchFamily="2" charset="-122"/>
            </a:endParaRPr>
          </a:p>
          <a:p>
            <a:pPr algn="ctr">
              <a:lnSpc>
                <a:spcPct val="110000"/>
              </a:lnSpc>
            </a:pPr>
            <a:r>
              <a:rPr lang="zh-CN" altLang="en-US" sz="1200" dirty="0">
                <a:latin typeface="微软雅黑" pitchFamily="34" charset="-122"/>
                <a:ea typeface="微软雅黑" pitchFamily="34" charset="-122"/>
                <a:sym typeface="方正兰亭黑_GBK" pitchFamily="2" charset="-122"/>
              </a:rPr>
              <a:t>在此输入主要从事公司工作的内容</a:t>
            </a:r>
          </a:p>
          <a:p>
            <a:pPr algn="ctr">
              <a:lnSpc>
                <a:spcPct val="110000"/>
              </a:lnSpc>
            </a:pPr>
            <a:r>
              <a:rPr lang="zh-CN" altLang="en-US" sz="1200" dirty="0">
                <a:latin typeface="微软雅黑" pitchFamily="34" charset="-122"/>
                <a:ea typeface="微软雅黑" pitchFamily="34" charset="-122"/>
                <a:sym typeface="方正兰亭黑_GBK" pitchFamily="2" charset="-122"/>
              </a:rPr>
              <a:t>在此输入主要从事公司工作的</a:t>
            </a:r>
            <a:r>
              <a:rPr lang="zh-CN" altLang="en-US" sz="1200" dirty="0" smtClean="0">
                <a:latin typeface="微软雅黑" pitchFamily="34" charset="-122"/>
                <a:ea typeface="微软雅黑" pitchFamily="34" charset="-122"/>
                <a:sym typeface="方正兰亭黑_GBK" pitchFamily="2" charset="-122"/>
              </a:rPr>
              <a:t>内容</a:t>
            </a:r>
          </a:p>
        </p:txBody>
      </p:sp>
      <p:cxnSp>
        <p:nvCxnSpPr>
          <p:cNvPr id="26" name="曲线连接符 25"/>
          <p:cNvCxnSpPr/>
          <p:nvPr/>
        </p:nvCxnSpPr>
        <p:spPr bwMode="auto">
          <a:xfrm rot="10800000" flipV="1">
            <a:off x="3589969" y="1572170"/>
            <a:ext cx="6393104" cy="3423346"/>
          </a:xfrm>
          <a:prstGeom prst="curvedConnector3">
            <a:avLst/>
          </a:prstGeom>
          <a:solidFill>
            <a:schemeClr val="accent1"/>
          </a:solidFill>
          <a:ln w="635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14" name="Isosceles Triangle 60"/>
          <p:cNvSpPr>
            <a:spLocks noChangeArrowheads="1"/>
          </p:cNvSpPr>
          <p:nvPr/>
        </p:nvSpPr>
        <p:spPr bwMode="auto">
          <a:xfrm rot="6043312" flipH="1" flipV="1">
            <a:off x="3332611" y="4915242"/>
            <a:ext cx="68263" cy="115887"/>
          </a:xfrm>
          <a:prstGeom prst="triangle">
            <a:avLst>
              <a:gd name="adj" fmla="val 50000"/>
            </a:avLst>
          </a:prstGeom>
          <a:solidFill>
            <a:srgbClr val="C00000"/>
          </a:solidFill>
          <a:ln>
            <a:noFill/>
          </a:ln>
          <a:extLst/>
        </p:spPr>
        <p:txBody>
          <a:bodyPr anchor="ctr"/>
          <a:lstStyle/>
          <a:p>
            <a:pPr algn="ctr"/>
            <a:endParaRPr lang="zh-CN" altLang="zh-CN">
              <a:latin typeface="微软雅黑" pitchFamily="34" charset="-122"/>
              <a:ea typeface="微软雅黑" pitchFamily="34" charset="-122"/>
            </a:endParaRPr>
          </a:p>
        </p:txBody>
      </p:sp>
      <p:sp>
        <p:nvSpPr>
          <p:cNvPr id="14359" name="Isosceles Triangle 60"/>
          <p:cNvSpPr>
            <a:spLocks noChangeArrowheads="1"/>
          </p:cNvSpPr>
          <p:nvPr/>
        </p:nvSpPr>
        <p:spPr bwMode="auto">
          <a:xfrm rot="21257944" flipH="1" flipV="1">
            <a:off x="10032121" y="1685871"/>
            <a:ext cx="68263" cy="115887"/>
          </a:xfrm>
          <a:prstGeom prst="triangle">
            <a:avLst>
              <a:gd name="adj" fmla="val 50000"/>
            </a:avLst>
          </a:prstGeom>
          <a:solidFill>
            <a:srgbClr val="C00000"/>
          </a:solidFill>
          <a:ln>
            <a:noFill/>
          </a:ln>
          <a:extLst/>
        </p:spPr>
        <p:txBody>
          <a:bodyPr anchor="ctr"/>
          <a:lstStyle/>
          <a:p>
            <a:pPr algn="ctr"/>
            <a:endParaRPr lang="zh-CN" altLang="zh-CN">
              <a:latin typeface="微软雅黑" pitchFamily="34" charset="-122"/>
              <a:ea typeface="微软雅黑" pitchFamily="34" charset="-122"/>
            </a:endParaRPr>
          </a:p>
        </p:txBody>
      </p:sp>
      <p:sp>
        <p:nvSpPr>
          <p:cNvPr id="119" name="Isosceles Triangle 60"/>
          <p:cNvSpPr>
            <a:spLocks noChangeArrowheads="1"/>
          </p:cNvSpPr>
          <p:nvPr/>
        </p:nvSpPr>
        <p:spPr bwMode="auto">
          <a:xfrm rot="8108956" flipH="1" flipV="1">
            <a:off x="6857545" y="2524384"/>
            <a:ext cx="68263" cy="115887"/>
          </a:xfrm>
          <a:prstGeom prst="triangle">
            <a:avLst>
              <a:gd name="adj" fmla="val 50000"/>
            </a:avLst>
          </a:prstGeom>
          <a:solidFill>
            <a:srgbClr val="C00000"/>
          </a:solidFill>
          <a:ln>
            <a:noFill/>
          </a:ln>
          <a:extLst>
            <a:ext uri="{91240B29-F687-4F45-9708-019B960494DF}">
              <a14:hiddenLine xmlns:a14="http://schemas.microsoft.com/office/drawing/2010/main" xmlns="" w="12700">
                <a:solidFill>
                  <a:srgbClr val="000000"/>
                </a:solidFill>
                <a:bevel/>
                <a:headEnd/>
                <a:tailEnd/>
              </a14:hiddenLine>
            </a:ext>
          </a:extLst>
        </p:spPr>
        <p:txBody>
          <a:bodyPr anchor="ctr"/>
          <a:lstStyle/>
          <a:p>
            <a:pPr algn="ctr"/>
            <a:endParaRPr lang="zh-CN" altLang="zh-CN">
              <a:latin typeface="微软雅黑" pitchFamily="34" charset="-122"/>
              <a:ea typeface="微软雅黑" pitchFamily="34" charset="-122"/>
            </a:endParaRPr>
          </a:p>
        </p:txBody>
      </p:sp>
      <p:sp>
        <p:nvSpPr>
          <p:cNvPr id="121" name="任意多边形 94"/>
          <p:cNvSpPr>
            <a:spLocks noChangeArrowheads="1"/>
          </p:cNvSpPr>
          <p:nvPr/>
        </p:nvSpPr>
        <p:spPr bwMode="auto">
          <a:xfrm flipH="1">
            <a:off x="4781052" y="2067302"/>
            <a:ext cx="1956160" cy="689278"/>
          </a:xfrm>
          <a:custGeom>
            <a:avLst/>
            <a:gdLst>
              <a:gd name="T0" fmla="*/ 3651319 w 4123933"/>
              <a:gd name="T1" fmla="*/ 0 h 1452617"/>
              <a:gd name="T2" fmla="*/ 0 w 4123933"/>
              <a:gd name="T3" fmla="*/ 0 h 1452617"/>
              <a:gd name="T4" fmla="*/ 0 w 4123933"/>
              <a:gd name="T5" fmla="*/ 1452617 h 1452617"/>
              <a:gd name="T6" fmla="*/ 4123933 w 4123933"/>
              <a:gd name="T7" fmla="*/ 1452617 h 1452617"/>
              <a:gd name="T8" fmla="*/ 4123933 w 4123933"/>
              <a:gd name="T9" fmla="*/ 475572 h 1452617"/>
              <a:gd name="T10" fmla="*/ 4071597 w 4123933"/>
              <a:gd name="T11" fmla="*/ 480848 h 1452617"/>
              <a:gd name="T12" fmla="*/ 3645771 w 4123933"/>
              <a:gd name="T13" fmla="*/ 55023 h 1452617"/>
              <a:gd name="T14" fmla="*/ 3651319 w 4123933"/>
              <a:gd name="T15" fmla="*/ 0 h 1452617"/>
              <a:gd name="T16" fmla="*/ 0 60000 65536"/>
              <a:gd name="T17" fmla="*/ 0 60000 65536"/>
              <a:gd name="T18" fmla="*/ 0 60000 65536"/>
              <a:gd name="T19" fmla="*/ 0 60000 65536"/>
              <a:gd name="T20" fmla="*/ 0 60000 65536"/>
              <a:gd name="T21" fmla="*/ 0 60000 65536"/>
              <a:gd name="T22" fmla="*/ 0 60000 65536"/>
              <a:gd name="T23" fmla="*/ 0 60000 65536"/>
              <a:gd name="T24" fmla="*/ 0 w 4123933"/>
              <a:gd name="T25" fmla="*/ 0 h 1452617"/>
              <a:gd name="T26" fmla="*/ 4123933 w 4123933"/>
              <a:gd name="T27" fmla="*/ 1452617 h 14526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123933" h="1452617">
                <a:moveTo>
                  <a:pt x="3651318" y="0"/>
                </a:moveTo>
                <a:lnTo>
                  <a:pt x="0" y="0"/>
                </a:lnTo>
                <a:lnTo>
                  <a:pt x="0" y="1452617"/>
                </a:lnTo>
                <a:lnTo>
                  <a:pt x="4123933" y="1452617"/>
                </a:lnTo>
                <a:lnTo>
                  <a:pt x="4123933" y="475572"/>
                </a:lnTo>
                <a:lnTo>
                  <a:pt x="4071596" y="480848"/>
                </a:lnTo>
                <a:cubicBezTo>
                  <a:pt x="3836419" y="480848"/>
                  <a:pt x="3645771" y="290200"/>
                  <a:pt x="3645771" y="55023"/>
                </a:cubicBezTo>
                <a:lnTo>
                  <a:pt x="3651318" y="0"/>
                </a:lnTo>
                <a:close/>
              </a:path>
            </a:pathLst>
          </a:custGeom>
          <a:ln/>
          <a:extLst/>
        </p:spPr>
        <p:style>
          <a:lnRef idx="2">
            <a:schemeClr val="dk1"/>
          </a:lnRef>
          <a:fillRef idx="1">
            <a:schemeClr val="lt1"/>
          </a:fillRef>
          <a:effectRef idx="0">
            <a:schemeClr val="dk1"/>
          </a:effectRef>
          <a:fontRef idx="minor">
            <a:schemeClr val="dk1"/>
          </a:fontRef>
        </p:style>
        <p:txBody>
          <a:bodyPr anchor="ctr"/>
          <a:lstStyle/>
          <a:p>
            <a:endParaRPr lang="zh-CN" altLang="en-US">
              <a:solidFill>
                <a:schemeClr val="tx1"/>
              </a:solidFill>
            </a:endParaRPr>
          </a:p>
        </p:txBody>
      </p:sp>
      <p:sp>
        <p:nvSpPr>
          <p:cNvPr id="123" name="Oval 156"/>
          <p:cNvSpPr>
            <a:spLocks noChangeArrowheads="1"/>
          </p:cNvSpPr>
          <p:nvPr/>
        </p:nvSpPr>
        <p:spPr bwMode="auto">
          <a:xfrm flipH="1">
            <a:off x="4579065" y="1865245"/>
            <a:ext cx="403974" cy="404114"/>
          </a:xfrm>
          <a:prstGeom prst="ellipse">
            <a:avLst/>
          </a:prstGeom>
          <a:noFill/>
          <a:ln w="73025">
            <a:solidFill>
              <a:srgbClr val="C00000"/>
            </a:solidFill>
            <a:bevel/>
            <a:headEnd/>
            <a:tailEnd/>
          </a:ln>
        </p:spPr>
        <p:txBody>
          <a:bodyPr anchor="ctr"/>
          <a:lstStyle/>
          <a:p>
            <a:pPr algn="ctr"/>
            <a:endParaRPr lang="zh-CN" altLang="zh-CN">
              <a:latin typeface="微软雅黑" pitchFamily="34" charset="-122"/>
              <a:ea typeface="微软雅黑" pitchFamily="34" charset="-122"/>
            </a:endParaRPr>
          </a:p>
        </p:txBody>
      </p:sp>
      <p:grpSp>
        <p:nvGrpSpPr>
          <p:cNvPr id="124" name="Group 17"/>
          <p:cNvGrpSpPr>
            <a:grpSpLocks/>
          </p:cNvGrpSpPr>
          <p:nvPr/>
        </p:nvGrpSpPr>
        <p:grpSpPr bwMode="auto">
          <a:xfrm flipH="1">
            <a:off x="4663264" y="1947944"/>
            <a:ext cx="232683" cy="233517"/>
            <a:chOff x="0" y="0"/>
            <a:chExt cx="490537" cy="492125"/>
          </a:xfrm>
          <a:solidFill>
            <a:srgbClr val="C00000"/>
          </a:solidFill>
        </p:grpSpPr>
        <p:sp>
          <p:nvSpPr>
            <p:cNvPr id="125" name="Freeform 5"/>
            <p:cNvSpPr>
              <a:spLocks noEditPoints="1" noChangeArrowheads="1"/>
            </p:cNvSpPr>
            <p:nvPr/>
          </p:nvSpPr>
          <p:spPr bwMode="auto">
            <a:xfrm>
              <a:off x="0" y="0"/>
              <a:ext cx="490537" cy="492125"/>
            </a:xfrm>
            <a:custGeom>
              <a:avLst/>
              <a:gdLst>
                <a:gd name="T0" fmla="*/ 1600848054 w 128"/>
                <a:gd name="T1" fmla="*/ 709532655 h 128"/>
                <a:gd name="T2" fmla="*/ 1674282940 w 128"/>
                <a:gd name="T3" fmla="*/ 487803415 h 128"/>
                <a:gd name="T4" fmla="*/ 1542102444 w 128"/>
                <a:gd name="T5" fmla="*/ 221729180 h 128"/>
                <a:gd name="T6" fmla="*/ 1395232670 w 128"/>
                <a:gd name="T7" fmla="*/ 206946213 h 128"/>
                <a:gd name="T8" fmla="*/ 1174935674 w 128"/>
                <a:gd name="T9" fmla="*/ 280857262 h 128"/>
                <a:gd name="T10" fmla="*/ 1013380456 w 128"/>
                <a:gd name="T11" fmla="*/ 0 h 128"/>
                <a:gd name="T12" fmla="*/ 749019223 w 128"/>
                <a:gd name="T13" fmla="*/ 88690140 h 128"/>
                <a:gd name="T14" fmla="*/ 631528003 w 128"/>
                <a:gd name="T15" fmla="*/ 310419350 h 128"/>
                <a:gd name="T16" fmla="*/ 411227055 w 128"/>
                <a:gd name="T17" fmla="*/ 192163247 h 128"/>
                <a:gd name="T18" fmla="*/ 220300888 w 128"/>
                <a:gd name="T19" fmla="*/ 339985283 h 128"/>
                <a:gd name="T20" fmla="*/ 308421279 w 128"/>
                <a:gd name="T21" fmla="*/ 635621667 h 128"/>
                <a:gd name="T22" fmla="*/ 88120361 w 128"/>
                <a:gd name="T23" fmla="*/ 753877710 h 128"/>
                <a:gd name="T24" fmla="*/ 0 w 128"/>
                <a:gd name="T25" fmla="*/ 1019952125 h 128"/>
                <a:gd name="T26" fmla="*/ 279046558 w 128"/>
                <a:gd name="T27" fmla="*/ 1182553223 h 128"/>
                <a:gd name="T28" fmla="*/ 205611611 w 128"/>
                <a:gd name="T29" fmla="*/ 1404282343 h 128"/>
                <a:gd name="T30" fmla="*/ 337792168 w 128"/>
                <a:gd name="T31" fmla="*/ 1670356518 h 128"/>
                <a:gd name="T32" fmla="*/ 484661942 w 128"/>
                <a:gd name="T33" fmla="*/ 1685139485 h 128"/>
                <a:gd name="T34" fmla="*/ 704959057 w 128"/>
                <a:gd name="T35" fmla="*/ 1611228496 h 128"/>
                <a:gd name="T36" fmla="*/ 866514275 w 128"/>
                <a:gd name="T37" fmla="*/ 1892085638 h 128"/>
                <a:gd name="T38" fmla="*/ 1130875508 w 128"/>
                <a:gd name="T39" fmla="*/ 1803395528 h 128"/>
                <a:gd name="T40" fmla="*/ 1248366729 w 128"/>
                <a:gd name="T41" fmla="*/ 1581666408 h 128"/>
                <a:gd name="T42" fmla="*/ 1468667557 w 128"/>
                <a:gd name="T43" fmla="*/ 1699922451 h 128"/>
                <a:gd name="T44" fmla="*/ 1659593664 w 128"/>
                <a:gd name="T45" fmla="*/ 1552100475 h 128"/>
                <a:gd name="T46" fmla="*/ 1571473332 w 128"/>
                <a:gd name="T47" fmla="*/ 1256464212 h 128"/>
                <a:gd name="T48" fmla="*/ 1791774161 w 128"/>
                <a:gd name="T49" fmla="*/ 1138208168 h 128"/>
                <a:gd name="T50" fmla="*/ 1879894492 w 128"/>
                <a:gd name="T51" fmla="*/ 872133753 h 128"/>
                <a:gd name="T52" fmla="*/ 1586162609 w 128"/>
                <a:gd name="T53" fmla="*/ 1064297180 h 128"/>
                <a:gd name="T54" fmla="*/ 1468667557 w 128"/>
                <a:gd name="T55" fmla="*/ 1197336190 h 128"/>
                <a:gd name="T56" fmla="*/ 1571473332 w 128"/>
                <a:gd name="T57" fmla="*/ 1478193331 h 128"/>
                <a:gd name="T58" fmla="*/ 1307116171 w 128"/>
                <a:gd name="T59" fmla="*/ 1492972453 h 128"/>
                <a:gd name="T60" fmla="*/ 1189621119 w 128"/>
                <a:gd name="T61" fmla="*/ 1478193331 h 128"/>
                <a:gd name="T62" fmla="*/ 1057440622 w 128"/>
                <a:gd name="T63" fmla="*/ 1596445530 h 128"/>
                <a:gd name="T64" fmla="*/ 866514275 w 128"/>
                <a:gd name="T65" fmla="*/ 1773829595 h 128"/>
                <a:gd name="T66" fmla="*/ 749019223 w 128"/>
                <a:gd name="T67" fmla="*/ 1507755420 h 128"/>
                <a:gd name="T68" fmla="*/ 631528003 w 128"/>
                <a:gd name="T69" fmla="*/ 1463410365 h 128"/>
                <a:gd name="T70" fmla="*/ 411227055 w 128"/>
                <a:gd name="T71" fmla="*/ 1581666408 h 128"/>
                <a:gd name="T72" fmla="*/ 396541610 w 128"/>
                <a:gd name="T73" fmla="*/ 1315592233 h 128"/>
                <a:gd name="T74" fmla="*/ 381852334 w 128"/>
                <a:gd name="T75" fmla="*/ 1138208168 h 128"/>
                <a:gd name="T76" fmla="*/ 117495082 w 128"/>
                <a:gd name="T77" fmla="*/ 1019952125 h 128"/>
                <a:gd name="T78" fmla="*/ 293732002 w 128"/>
                <a:gd name="T79" fmla="*/ 827788698 h 128"/>
                <a:gd name="T80" fmla="*/ 411227055 w 128"/>
                <a:gd name="T81" fmla="*/ 694749688 h 128"/>
                <a:gd name="T82" fmla="*/ 308421279 w 128"/>
                <a:gd name="T83" fmla="*/ 413892427 h 128"/>
                <a:gd name="T84" fmla="*/ 572778560 w 128"/>
                <a:gd name="T85" fmla="*/ 399113305 h 128"/>
                <a:gd name="T86" fmla="*/ 690273613 w 128"/>
                <a:gd name="T87" fmla="*/ 413892427 h 128"/>
                <a:gd name="T88" fmla="*/ 822454110 w 128"/>
                <a:gd name="T89" fmla="*/ 295640228 h 128"/>
                <a:gd name="T90" fmla="*/ 1013380456 w 128"/>
                <a:gd name="T91" fmla="*/ 118256073 h 128"/>
                <a:gd name="T92" fmla="*/ 1130875508 w 128"/>
                <a:gd name="T93" fmla="*/ 384330338 h 128"/>
                <a:gd name="T94" fmla="*/ 1248366729 w 128"/>
                <a:gd name="T95" fmla="*/ 428675393 h 128"/>
                <a:gd name="T96" fmla="*/ 1468667557 w 128"/>
                <a:gd name="T97" fmla="*/ 310419350 h 128"/>
                <a:gd name="T98" fmla="*/ 1483353001 w 128"/>
                <a:gd name="T99" fmla="*/ 576493645 h 128"/>
                <a:gd name="T100" fmla="*/ 1498042278 w 128"/>
                <a:gd name="T101" fmla="*/ 753877710 h 128"/>
                <a:gd name="T102" fmla="*/ 1762399439 w 128"/>
                <a:gd name="T103" fmla="*/ 872133753 h 128"/>
                <a:gd name="T104" fmla="*/ 1586162609 w 128"/>
                <a:gd name="T105" fmla="*/ 1064297180 h 12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28"/>
                <a:gd name="T160" fmla="*/ 0 h 128"/>
                <a:gd name="T161" fmla="*/ 128 w 128"/>
                <a:gd name="T162" fmla="*/ 128 h 12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w="9525" cmpd="sng">
              <a:solidFill>
                <a:srgbClr val="C00000"/>
              </a:solidFill>
              <a:bevel/>
              <a:headEnd/>
              <a:tailEnd/>
            </a:ln>
            <a:extLst/>
          </p:spPr>
          <p:txBody>
            <a:bodyPr/>
            <a:lstStyle/>
            <a:p>
              <a:endParaRPr lang="zh-CN" altLang="en-US"/>
            </a:p>
          </p:txBody>
        </p:sp>
        <p:sp>
          <p:nvSpPr>
            <p:cNvPr id="126" name="Freeform 6"/>
            <p:cNvSpPr>
              <a:spLocks noEditPoints="1" noChangeArrowheads="1"/>
            </p:cNvSpPr>
            <p:nvPr/>
          </p:nvSpPr>
          <p:spPr bwMode="auto">
            <a:xfrm>
              <a:off x="151760" y="139700"/>
              <a:ext cx="214312" cy="214313"/>
            </a:xfrm>
            <a:custGeom>
              <a:avLst/>
              <a:gdLst>
                <a:gd name="T0" fmla="*/ 410086020 w 56"/>
                <a:gd name="T1" fmla="*/ 0 h 56"/>
                <a:gd name="T2" fmla="*/ 0 w 56"/>
                <a:gd name="T3" fmla="*/ 410091760 h 56"/>
                <a:gd name="T4" fmla="*/ 410086020 w 56"/>
                <a:gd name="T5" fmla="*/ 820179694 h 56"/>
                <a:gd name="T6" fmla="*/ 820172040 w 56"/>
                <a:gd name="T7" fmla="*/ 410091760 h 56"/>
                <a:gd name="T8" fmla="*/ 410086020 w 56"/>
                <a:gd name="T9" fmla="*/ 0 h 56"/>
                <a:gd name="T10" fmla="*/ 410086020 w 56"/>
                <a:gd name="T11" fmla="*/ 776241714 h 56"/>
                <a:gd name="T12" fmla="*/ 58583715 w 56"/>
                <a:gd name="T13" fmla="*/ 410091760 h 56"/>
                <a:gd name="T14" fmla="*/ 410086020 w 56"/>
                <a:gd name="T15" fmla="*/ 58583988 h 56"/>
                <a:gd name="T16" fmla="*/ 776234265 w 56"/>
                <a:gd name="T17" fmla="*/ 410091760 h 56"/>
                <a:gd name="T18" fmla="*/ 410086020 w 56"/>
                <a:gd name="T19" fmla="*/ 776241714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6"/>
                <a:gd name="T31" fmla="*/ 0 h 56"/>
                <a:gd name="T32" fmla="*/ 56 w 56"/>
                <a:gd name="T33" fmla="*/ 56 h 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w="9525" cmpd="sng">
              <a:solidFill>
                <a:srgbClr val="C00000"/>
              </a:solidFill>
              <a:bevel/>
              <a:headEnd/>
              <a:tailEnd/>
            </a:ln>
            <a:extLst/>
          </p:spPr>
          <p:txBody>
            <a:bodyPr/>
            <a:lstStyle/>
            <a:p>
              <a:endParaRPr lang="zh-CN" altLang="en-US"/>
            </a:p>
          </p:txBody>
        </p:sp>
        <p:sp>
          <p:nvSpPr>
            <p:cNvPr id="127" name="Freeform 7"/>
            <p:cNvSpPr>
              <a:spLocks noEditPoints="1" noChangeArrowheads="1"/>
            </p:cNvSpPr>
            <p:nvPr/>
          </p:nvSpPr>
          <p:spPr bwMode="auto">
            <a:xfrm>
              <a:off x="197798" y="185738"/>
              <a:ext cx="122237" cy="122238"/>
            </a:xfrm>
            <a:custGeom>
              <a:avLst/>
              <a:gdLst>
                <a:gd name="T0" fmla="*/ 233468798 w 32"/>
                <a:gd name="T1" fmla="*/ 0 h 32"/>
                <a:gd name="T2" fmla="*/ 0 w 32"/>
                <a:gd name="T3" fmla="*/ 233470708 h 32"/>
                <a:gd name="T4" fmla="*/ 233468798 w 32"/>
                <a:gd name="T5" fmla="*/ 466941417 h 32"/>
                <a:gd name="T6" fmla="*/ 466933777 w 32"/>
                <a:gd name="T7" fmla="*/ 233470708 h 32"/>
                <a:gd name="T8" fmla="*/ 233468798 w 32"/>
                <a:gd name="T9" fmla="*/ 0 h 32"/>
                <a:gd name="T10" fmla="*/ 233468798 w 32"/>
                <a:gd name="T11" fmla="*/ 408572800 h 32"/>
                <a:gd name="T12" fmla="*/ 58368155 w 32"/>
                <a:gd name="T13" fmla="*/ 233470708 h 32"/>
                <a:gd name="T14" fmla="*/ 233468798 w 32"/>
                <a:gd name="T15" fmla="*/ 58368632 h 32"/>
                <a:gd name="T16" fmla="*/ 408565637 w 32"/>
                <a:gd name="T17" fmla="*/ 233470708 h 32"/>
                <a:gd name="T18" fmla="*/ 233468798 w 32"/>
                <a:gd name="T19" fmla="*/ 40857280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32"/>
                <a:gd name="T32" fmla="*/ 32 w 32"/>
                <a:gd name="T33" fmla="*/ 32 h 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w="9525" cmpd="sng">
              <a:solidFill>
                <a:srgbClr val="C00000"/>
              </a:solidFill>
              <a:bevel/>
              <a:headEnd/>
              <a:tailEnd/>
            </a:ln>
            <a:extLst/>
          </p:spPr>
          <p:txBody>
            <a:bodyPr/>
            <a:lstStyle/>
            <a:p>
              <a:endParaRPr lang="zh-CN" altLang="en-US"/>
            </a:p>
          </p:txBody>
        </p:sp>
      </p:grpSp>
      <p:sp>
        <p:nvSpPr>
          <p:cNvPr id="131" name="Isosceles Triangle 60"/>
          <p:cNvSpPr>
            <a:spLocks noChangeArrowheads="1"/>
          </p:cNvSpPr>
          <p:nvPr/>
        </p:nvSpPr>
        <p:spPr bwMode="auto">
          <a:xfrm rot="19020468" flipH="1" flipV="1">
            <a:off x="5648889" y="4642577"/>
            <a:ext cx="68263" cy="115887"/>
          </a:xfrm>
          <a:prstGeom prst="triangle">
            <a:avLst>
              <a:gd name="adj" fmla="val 50000"/>
            </a:avLst>
          </a:prstGeom>
          <a:solidFill>
            <a:srgbClr val="C00000"/>
          </a:solidFill>
          <a:ln>
            <a:noFill/>
          </a:ln>
          <a:extLst/>
        </p:spPr>
        <p:txBody>
          <a:bodyPr anchor="ctr"/>
          <a:lstStyle/>
          <a:p>
            <a:pPr algn="ctr"/>
            <a:endParaRPr lang="zh-CN" altLang="zh-CN">
              <a:latin typeface="微软雅黑" pitchFamily="34" charset="-122"/>
              <a:ea typeface="微软雅黑" pitchFamily="34" charset="-122"/>
            </a:endParaRPr>
          </a:p>
        </p:txBody>
      </p:sp>
      <p:sp>
        <p:nvSpPr>
          <p:cNvPr id="150" name="TextBox 157"/>
          <p:cNvSpPr>
            <a:spLocks noChangeArrowheads="1"/>
          </p:cNvSpPr>
          <p:nvPr/>
        </p:nvSpPr>
        <p:spPr bwMode="auto">
          <a:xfrm>
            <a:off x="1752031" y="4218714"/>
            <a:ext cx="1614711"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en-US" altLang="zh-CN" sz="1600" dirty="0" smtClean="0">
                <a:latin typeface="微软雅黑" pitchFamily="34" charset="-122"/>
                <a:ea typeface="微软雅黑" pitchFamily="34" charset="-122"/>
                <a:sym typeface="Arial Black" pitchFamily="34" charset="0"/>
              </a:rPr>
              <a:t>2002.1-2004.2</a:t>
            </a:r>
            <a:endParaRPr lang="zh-CN" altLang="en-US" sz="1600" dirty="0">
              <a:latin typeface="微软雅黑" pitchFamily="34" charset="-122"/>
              <a:ea typeface="微软雅黑" pitchFamily="34" charset="-122"/>
              <a:sym typeface="Arial Black" pitchFamily="34" charset="0"/>
            </a:endParaRPr>
          </a:p>
        </p:txBody>
      </p:sp>
      <p:sp>
        <p:nvSpPr>
          <p:cNvPr id="151" name="TextBox 159"/>
          <p:cNvSpPr>
            <a:spLocks noChangeArrowheads="1"/>
          </p:cNvSpPr>
          <p:nvPr/>
        </p:nvSpPr>
        <p:spPr bwMode="auto">
          <a:xfrm>
            <a:off x="4800730" y="2233002"/>
            <a:ext cx="186942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zh-CN" altLang="en-US" b="1" dirty="0" smtClean="0">
                <a:latin typeface="微软雅黑" pitchFamily="34" charset="-122"/>
                <a:ea typeface="微软雅黑" pitchFamily="34" charset="-122"/>
                <a:sym typeface="方正兰亭黑_GBK" pitchFamily="2" charset="-122"/>
              </a:rPr>
              <a:t>自己创业当老板</a:t>
            </a:r>
            <a:endParaRPr lang="zh-CN" altLang="en-US" b="1" dirty="0">
              <a:latin typeface="微软雅黑" pitchFamily="34" charset="-122"/>
              <a:ea typeface="微软雅黑" pitchFamily="34" charset="-122"/>
              <a:sym typeface="方正兰亭黑_GBK" pitchFamily="2" charset="-122"/>
            </a:endParaRPr>
          </a:p>
        </p:txBody>
      </p:sp>
      <p:sp>
        <p:nvSpPr>
          <p:cNvPr id="154" name="矩形 47"/>
          <p:cNvSpPr>
            <a:spLocks noChangeArrowheads="1"/>
          </p:cNvSpPr>
          <p:nvPr/>
        </p:nvSpPr>
        <p:spPr bwMode="auto">
          <a:xfrm>
            <a:off x="5855237" y="5495495"/>
            <a:ext cx="2520502" cy="7017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headEnd/>
                <a:tailEnd/>
              </a14:hiddenLine>
            </a:ext>
          </a:extLst>
        </p:spPr>
        <p:txBody>
          <a:bodyPr wrap="square" lIns="91431" tIns="45716" rIns="91431" bIns="45716">
            <a:spAutoFit/>
          </a:bodyPr>
          <a:lstStyle/>
          <a:p>
            <a:pPr algn="ctr">
              <a:lnSpc>
                <a:spcPct val="110000"/>
              </a:lnSpc>
            </a:pPr>
            <a:r>
              <a:rPr lang="zh-CN" altLang="en-US" sz="1200" dirty="0">
                <a:latin typeface="微软雅黑" pitchFamily="34" charset="-122"/>
                <a:ea typeface="微软雅黑" pitchFamily="34" charset="-122"/>
                <a:sym typeface="方正兰亭黑_GBK" pitchFamily="2" charset="-122"/>
              </a:rPr>
              <a:t>在此输入主要从事公司工作的</a:t>
            </a:r>
            <a:r>
              <a:rPr lang="zh-CN" altLang="en-US" sz="1200" dirty="0" smtClean="0">
                <a:latin typeface="微软雅黑" pitchFamily="34" charset="-122"/>
                <a:ea typeface="微软雅黑" pitchFamily="34" charset="-122"/>
                <a:sym typeface="方正兰亭黑_GBK" pitchFamily="2" charset="-122"/>
              </a:rPr>
              <a:t>内容</a:t>
            </a:r>
            <a:r>
              <a:rPr lang="zh-CN" altLang="en-US" sz="1200" dirty="0">
                <a:latin typeface="微软雅黑" pitchFamily="34" charset="-122"/>
                <a:ea typeface="微软雅黑" pitchFamily="34" charset="-122"/>
                <a:sym typeface="方正兰亭黑_GBK" pitchFamily="2" charset="-122"/>
              </a:rPr>
              <a:t>在此输入主要从事公司工作的内容</a:t>
            </a:r>
          </a:p>
          <a:p>
            <a:pPr algn="ctr">
              <a:lnSpc>
                <a:spcPct val="110000"/>
              </a:lnSpc>
            </a:pPr>
            <a:r>
              <a:rPr lang="zh-CN" altLang="en-US" sz="1200" dirty="0">
                <a:latin typeface="微软雅黑" pitchFamily="34" charset="-122"/>
                <a:ea typeface="微软雅黑" pitchFamily="34" charset="-122"/>
                <a:sym typeface="方正兰亭黑_GBK" pitchFamily="2" charset="-122"/>
              </a:rPr>
              <a:t>在此输入主要从事公司工作的</a:t>
            </a:r>
            <a:r>
              <a:rPr lang="zh-CN" altLang="en-US" sz="1200" dirty="0" smtClean="0">
                <a:latin typeface="微软雅黑" pitchFamily="34" charset="-122"/>
                <a:ea typeface="微软雅黑" pitchFamily="34" charset="-122"/>
                <a:sym typeface="方正兰亭黑_GBK" pitchFamily="2" charset="-122"/>
              </a:rPr>
              <a:t>内容</a:t>
            </a:r>
            <a:endParaRPr lang="zh-CN" altLang="en-US" sz="1200" dirty="0">
              <a:latin typeface="微软雅黑" pitchFamily="34" charset="-122"/>
              <a:ea typeface="微软雅黑" pitchFamily="34" charset="-122"/>
              <a:sym typeface="方正兰亭黑_GBK" pitchFamily="2" charset="-122"/>
            </a:endParaRPr>
          </a:p>
        </p:txBody>
      </p:sp>
      <p:sp>
        <p:nvSpPr>
          <p:cNvPr id="155" name="矩形 47"/>
          <p:cNvSpPr>
            <a:spLocks noChangeArrowheads="1"/>
          </p:cNvSpPr>
          <p:nvPr/>
        </p:nvSpPr>
        <p:spPr bwMode="auto">
          <a:xfrm>
            <a:off x="4140301" y="2812347"/>
            <a:ext cx="2520502" cy="7017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headEnd/>
                <a:tailEnd/>
              </a14:hiddenLine>
            </a:ext>
          </a:extLst>
        </p:spPr>
        <p:txBody>
          <a:bodyPr wrap="square" lIns="91431" tIns="45716" rIns="91431" bIns="45716">
            <a:spAutoFit/>
          </a:bodyPr>
          <a:lstStyle/>
          <a:p>
            <a:pPr algn="ctr">
              <a:lnSpc>
                <a:spcPct val="110000"/>
              </a:lnSpc>
            </a:pPr>
            <a:r>
              <a:rPr lang="zh-CN" altLang="en-US" sz="1200" dirty="0">
                <a:latin typeface="微软雅黑" pitchFamily="34" charset="-122"/>
                <a:ea typeface="微软雅黑" pitchFamily="34" charset="-122"/>
                <a:sym typeface="方正兰亭黑_GBK" pitchFamily="2" charset="-122"/>
              </a:rPr>
              <a:t>在此输入主要从事公司工作的</a:t>
            </a:r>
            <a:r>
              <a:rPr lang="zh-CN" altLang="en-US" sz="1200" dirty="0" smtClean="0">
                <a:latin typeface="微软雅黑" pitchFamily="34" charset="-122"/>
                <a:ea typeface="微软雅黑" pitchFamily="34" charset="-122"/>
                <a:sym typeface="方正兰亭黑_GBK" pitchFamily="2" charset="-122"/>
              </a:rPr>
              <a:t>内容</a:t>
            </a:r>
            <a:r>
              <a:rPr lang="zh-CN" altLang="en-US" sz="1200" dirty="0">
                <a:latin typeface="微软雅黑" pitchFamily="34" charset="-122"/>
                <a:ea typeface="微软雅黑" pitchFamily="34" charset="-122"/>
                <a:sym typeface="方正兰亭黑_GBK" pitchFamily="2" charset="-122"/>
              </a:rPr>
              <a:t>在此输入主要从事公司工作的内容</a:t>
            </a:r>
          </a:p>
          <a:p>
            <a:pPr algn="ctr">
              <a:lnSpc>
                <a:spcPct val="110000"/>
              </a:lnSpc>
            </a:pPr>
            <a:r>
              <a:rPr lang="zh-CN" altLang="en-US" sz="1200" dirty="0">
                <a:latin typeface="微软雅黑" pitchFamily="34" charset="-122"/>
                <a:ea typeface="微软雅黑" pitchFamily="34" charset="-122"/>
                <a:sym typeface="方正兰亭黑_GBK" pitchFamily="2" charset="-122"/>
              </a:rPr>
              <a:t>在此输入主要从事公司工作的</a:t>
            </a:r>
            <a:r>
              <a:rPr lang="zh-CN" altLang="en-US" sz="1200" dirty="0" smtClean="0">
                <a:latin typeface="微软雅黑" pitchFamily="34" charset="-122"/>
                <a:ea typeface="微软雅黑" pitchFamily="34" charset="-122"/>
                <a:sym typeface="方正兰亭黑_GBK" pitchFamily="2" charset="-122"/>
              </a:rPr>
              <a:t>内容</a:t>
            </a:r>
            <a:endParaRPr lang="zh-CN" altLang="en-US" sz="1200" dirty="0">
              <a:latin typeface="微软雅黑" pitchFamily="34" charset="-122"/>
              <a:ea typeface="微软雅黑" pitchFamily="34" charset="-122"/>
              <a:sym typeface="方正兰亭黑_GBK" pitchFamily="2" charset="-122"/>
            </a:endParaRPr>
          </a:p>
        </p:txBody>
      </p:sp>
      <p:sp>
        <p:nvSpPr>
          <p:cNvPr id="156" name="矩形 47"/>
          <p:cNvSpPr>
            <a:spLocks noChangeArrowheads="1"/>
          </p:cNvSpPr>
          <p:nvPr/>
        </p:nvSpPr>
        <p:spPr bwMode="auto">
          <a:xfrm>
            <a:off x="9006138" y="2996905"/>
            <a:ext cx="2520502" cy="7017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headEnd/>
                <a:tailEnd/>
              </a14:hiddenLine>
            </a:ext>
          </a:extLst>
        </p:spPr>
        <p:txBody>
          <a:bodyPr wrap="square" lIns="91431" tIns="45716" rIns="91431" bIns="45716">
            <a:spAutoFit/>
          </a:bodyPr>
          <a:lstStyle/>
          <a:p>
            <a:pPr algn="ctr">
              <a:lnSpc>
                <a:spcPct val="110000"/>
              </a:lnSpc>
            </a:pPr>
            <a:r>
              <a:rPr lang="zh-CN" altLang="en-US" sz="1200" dirty="0">
                <a:latin typeface="微软雅黑" pitchFamily="34" charset="-122"/>
                <a:ea typeface="微软雅黑" pitchFamily="34" charset="-122"/>
                <a:sym typeface="方正兰亭黑_GBK" pitchFamily="2" charset="-122"/>
              </a:rPr>
              <a:t>在此输入主要从事公司工作的</a:t>
            </a:r>
            <a:r>
              <a:rPr lang="zh-CN" altLang="en-US" sz="1200" dirty="0" smtClean="0">
                <a:latin typeface="微软雅黑" pitchFamily="34" charset="-122"/>
                <a:ea typeface="微软雅黑" pitchFamily="34" charset="-122"/>
                <a:sym typeface="方正兰亭黑_GBK" pitchFamily="2" charset="-122"/>
              </a:rPr>
              <a:t>内容</a:t>
            </a:r>
            <a:r>
              <a:rPr lang="zh-CN" altLang="en-US" sz="1200" dirty="0">
                <a:latin typeface="微软雅黑" pitchFamily="34" charset="-122"/>
                <a:ea typeface="微软雅黑" pitchFamily="34" charset="-122"/>
                <a:sym typeface="方正兰亭黑_GBK" pitchFamily="2" charset="-122"/>
              </a:rPr>
              <a:t>在此输入主要从事公司工作的内容</a:t>
            </a:r>
          </a:p>
          <a:p>
            <a:pPr algn="ctr">
              <a:lnSpc>
                <a:spcPct val="110000"/>
              </a:lnSpc>
            </a:pPr>
            <a:r>
              <a:rPr lang="zh-CN" altLang="en-US" sz="1200" dirty="0">
                <a:latin typeface="微软雅黑" pitchFamily="34" charset="-122"/>
                <a:ea typeface="微软雅黑" pitchFamily="34" charset="-122"/>
                <a:sym typeface="方正兰亭黑_GBK" pitchFamily="2" charset="-122"/>
              </a:rPr>
              <a:t>在此输入主要从事公司工作的</a:t>
            </a:r>
            <a:r>
              <a:rPr lang="zh-CN" altLang="en-US" sz="1200" dirty="0" smtClean="0">
                <a:latin typeface="微软雅黑" pitchFamily="34" charset="-122"/>
                <a:ea typeface="微软雅黑" pitchFamily="34" charset="-122"/>
                <a:sym typeface="方正兰亭黑_GBK" pitchFamily="2" charset="-122"/>
              </a:rPr>
              <a:t>内容</a:t>
            </a:r>
            <a:endParaRPr lang="zh-CN" altLang="en-US" sz="1200" dirty="0">
              <a:latin typeface="微软雅黑" pitchFamily="34" charset="-122"/>
              <a:ea typeface="微软雅黑" pitchFamily="34" charset="-122"/>
              <a:sym typeface="方正兰亭黑_GBK" pitchFamily="2" charset="-122"/>
            </a:endParaRPr>
          </a:p>
        </p:txBody>
      </p:sp>
      <p:sp>
        <p:nvSpPr>
          <p:cNvPr id="80" name="任意多边形 94"/>
          <p:cNvSpPr>
            <a:spLocks noChangeArrowheads="1"/>
          </p:cNvSpPr>
          <p:nvPr/>
        </p:nvSpPr>
        <p:spPr bwMode="auto">
          <a:xfrm flipH="1">
            <a:off x="1316249" y="4597708"/>
            <a:ext cx="1956160" cy="689278"/>
          </a:xfrm>
          <a:custGeom>
            <a:avLst/>
            <a:gdLst>
              <a:gd name="T0" fmla="*/ 3651319 w 4123933"/>
              <a:gd name="T1" fmla="*/ 0 h 1452617"/>
              <a:gd name="T2" fmla="*/ 0 w 4123933"/>
              <a:gd name="T3" fmla="*/ 0 h 1452617"/>
              <a:gd name="T4" fmla="*/ 0 w 4123933"/>
              <a:gd name="T5" fmla="*/ 1452617 h 1452617"/>
              <a:gd name="T6" fmla="*/ 4123933 w 4123933"/>
              <a:gd name="T7" fmla="*/ 1452617 h 1452617"/>
              <a:gd name="T8" fmla="*/ 4123933 w 4123933"/>
              <a:gd name="T9" fmla="*/ 475572 h 1452617"/>
              <a:gd name="T10" fmla="*/ 4071597 w 4123933"/>
              <a:gd name="T11" fmla="*/ 480848 h 1452617"/>
              <a:gd name="T12" fmla="*/ 3645771 w 4123933"/>
              <a:gd name="T13" fmla="*/ 55023 h 1452617"/>
              <a:gd name="T14" fmla="*/ 3651319 w 4123933"/>
              <a:gd name="T15" fmla="*/ 0 h 1452617"/>
              <a:gd name="T16" fmla="*/ 0 60000 65536"/>
              <a:gd name="T17" fmla="*/ 0 60000 65536"/>
              <a:gd name="T18" fmla="*/ 0 60000 65536"/>
              <a:gd name="T19" fmla="*/ 0 60000 65536"/>
              <a:gd name="T20" fmla="*/ 0 60000 65536"/>
              <a:gd name="T21" fmla="*/ 0 60000 65536"/>
              <a:gd name="T22" fmla="*/ 0 60000 65536"/>
              <a:gd name="T23" fmla="*/ 0 60000 65536"/>
              <a:gd name="T24" fmla="*/ 0 w 4123933"/>
              <a:gd name="T25" fmla="*/ 0 h 1452617"/>
              <a:gd name="T26" fmla="*/ 4123933 w 4123933"/>
              <a:gd name="T27" fmla="*/ 1452617 h 14526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123933" h="1452617">
                <a:moveTo>
                  <a:pt x="3651318" y="0"/>
                </a:moveTo>
                <a:lnTo>
                  <a:pt x="0" y="0"/>
                </a:lnTo>
                <a:lnTo>
                  <a:pt x="0" y="1452617"/>
                </a:lnTo>
                <a:lnTo>
                  <a:pt x="4123933" y="1452617"/>
                </a:lnTo>
                <a:lnTo>
                  <a:pt x="4123933" y="475572"/>
                </a:lnTo>
                <a:lnTo>
                  <a:pt x="4071596" y="480848"/>
                </a:lnTo>
                <a:cubicBezTo>
                  <a:pt x="3836419" y="480848"/>
                  <a:pt x="3645771" y="290200"/>
                  <a:pt x="3645771" y="55023"/>
                </a:cubicBezTo>
                <a:lnTo>
                  <a:pt x="3651318" y="0"/>
                </a:lnTo>
                <a:close/>
              </a:path>
            </a:pathLst>
          </a:custGeom>
          <a:ln/>
          <a:extLst/>
        </p:spPr>
        <p:style>
          <a:lnRef idx="2">
            <a:schemeClr val="dk1"/>
          </a:lnRef>
          <a:fillRef idx="1">
            <a:schemeClr val="lt1"/>
          </a:fillRef>
          <a:effectRef idx="0">
            <a:schemeClr val="dk1"/>
          </a:effectRef>
          <a:fontRef idx="minor">
            <a:schemeClr val="dk1"/>
          </a:fontRef>
        </p:style>
        <p:txBody>
          <a:bodyPr anchor="ctr"/>
          <a:lstStyle/>
          <a:p>
            <a:endParaRPr lang="zh-CN" altLang="en-US">
              <a:solidFill>
                <a:schemeClr val="tx1"/>
              </a:solidFill>
            </a:endParaRPr>
          </a:p>
        </p:txBody>
      </p:sp>
      <p:sp>
        <p:nvSpPr>
          <p:cNvPr id="81" name="Oval 156"/>
          <p:cNvSpPr>
            <a:spLocks noChangeArrowheads="1"/>
          </p:cNvSpPr>
          <p:nvPr/>
        </p:nvSpPr>
        <p:spPr bwMode="auto">
          <a:xfrm flipH="1">
            <a:off x="1114262" y="4395651"/>
            <a:ext cx="403974" cy="404114"/>
          </a:xfrm>
          <a:prstGeom prst="ellipse">
            <a:avLst/>
          </a:prstGeom>
          <a:noFill/>
          <a:ln w="73025">
            <a:solidFill>
              <a:srgbClr val="C00000"/>
            </a:solidFill>
            <a:bevel/>
            <a:headEnd/>
            <a:tailEnd/>
          </a:ln>
        </p:spPr>
        <p:txBody>
          <a:bodyPr anchor="ctr"/>
          <a:lstStyle/>
          <a:p>
            <a:pPr algn="ctr"/>
            <a:endParaRPr lang="zh-CN" altLang="zh-CN">
              <a:latin typeface="微软雅黑" pitchFamily="34" charset="-122"/>
              <a:ea typeface="微软雅黑" pitchFamily="34" charset="-122"/>
            </a:endParaRPr>
          </a:p>
        </p:txBody>
      </p:sp>
      <p:grpSp>
        <p:nvGrpSpPr>
          <p:cNvPr id="82" name="Group 17"/>
          <p:cNvGrpSpPr>
            <a:grpSpLocks/>
          </p:cNvGrpSpPr>
          <p:nvPr/>
        </p:nvGrpSpPr>
        <p:grpSpPr bwMode="auto">
          <a:xfrm flipH="1">
            <a:off x="1198461" y="4478350"/>
            <a:ext cx="232683" cy="233517"/>
            <a:chOff x="0" y="0"/>
            <a:chExt cx="490537" cy="492125"/>
          </a:xfrm>
          <a:noFill/>
        </p:grpSpPr>
        <p:sp>
          <p:nvSpPr>
            <p:cNvPr id="83" name="Freeform 5"/>
            <p:cNvSpPr>
              <a:spLocks noEditPoints="1" noChangeArrowheads="1"/>
            </p:cNvSpPr>
            <p:nvPr/>
          </p:nvSpPr>
          <p:spPr bwMode="auto">
            <a:xfrm>
              <a:off x="0" y="0"/>
              <a:ext cx="490537" cy="492125"/>
            </a:xfrm>
            <a:custGeom>
              <a:avLst/>
              <a:gdLst>
                <a:gd name="T0" fmla="*/ 1600848054 w 128"/>
                <a:gd name="T1" fmla="*/ 709532655 h 128"/>
                <a:gd name="T2" fmla="*/ 1674282940 w 128"/>
                <a:gd name="T3" fmla="*/ 487803415 h 128"/>
                <a:gd name="T4" fmla="*/ 1542102444 w 128"/>
                <a:gd name="T5" fmla="*/ 221729180 h 128"/>
                <a:gd name="T6" fmla="*/ 1395232670 w 128"/>
                <a:gd name="T7" fmla="*/ 206946213 h 128"/>
                <a:gd name="T8" fmla="*/ 1174935674 w 128"/>
                <a:gd name="T9" fmla="*/ 280857262 h 128"/>
                <a:gd name="T10" fmla="*/ 1013380456 w 128"/>
                <a:gd name="T11" fmla="*/ 0 h 128"/>
                <a:gd name="T12" fmla="*/ 749019223 w 128"/>
                <a:gd name="T13" fmla="*/ 88690140 h 128"/>
                <a:gd name="T14" fmla="*/ 631528003 w 128"/>
                <a:gd name="T15" fmla="*/ 310419350 h 128"/>
                <a:gd name="T16" fmla="*/ 411227055 w 128"/>
                <a:gd name="T17" fmla="*/ 192163247 h 128"/>
                <a:gd name="T18" fmla="*/ 220300888 w 128"/>
                <a:gd name="T19" fmla="*/ 339985283 h 128"/>
                <a:gd name="T20" fmla="*/ 308421279 w 128"/>
                <a:gd name="T21" fmla="*/ 635621667 h 128"/>
                <a:gd name="T22" fmla="*/ 88120361 w 128"/>
                <a:gd name="T23" fmla="*/ 753877710 h 128"/>
                <a:gd name="T24" fmla="*/ 0 w 128"/>
                <a:gd name="T25" fmla="*/ 1019952125 h 128"/>
                <a:gd name="T26" fmla="*/ 279046558 w 128"/>
                <a:gd name="T27" fmla="*/ 1182553223 h 128"/>
                <a:gd name="T28" fmla="*/ 205611611 w 128"/>
                <a:gd name="T29" fmla="*/ 1404282343 h 128"/>
                <a:gd name="T30" fmla="*/ 337792168 w 128"/>
                <a:gd name="T31" fmla="*/ 1670356518 h 128"/>
                <a:gd name="T32" fmla="*/ 484661942 w 128"/>
                <a:gd name="T33" fmla="*/ 1685139485 h 128"/>
                <a:gd name="T34" fmla="*/ 704959057 w 128"/>
                <a:gd name="T35" fmla="*/ 1611228496 h 128"/>
                <a:gd name="T36" fmla="*/ 866514275 w 128"/>
                <a:gd name="T37" fmla="*/ 1892085638 h 128"/>
                <a:gd name="T38" fmla="*/ 1130875508 w 128"/>
                <a:gd name="T39" fmla="*/ 1803395528 h 128"/>
                <a:gd name="T40" fmla="*/ 1248366729 w 128"/>
                <a:gd name="T41" fmla="*/ 1581666408 h 128"/>
                <a:gd name="T42" fmla="*/ 1468667557 w 128"/>
                <a:gd name="T43" fmla="*/ 1699922451 h 128"/>
                <a:gd name="T44" fmla="*/ 1659593664 w 128"/>
                <a:gd name="T45" fmla="*/ 1552100475 h 128"/>
                <a:gd name="T46" fmla="*/ 1571473332 w 128"/>
                <a:gd name="T47" fmla="*/ 1256464212 h 128"/>
                <a:gd name="T48" fmla="*/ 1791774161 w 128"/>
                <a:gd name="T49" fmla="*/ 1138208168 h 128"/>
                <a:gd name="T50" fmla="*/ 1879894492 w 128"/>
                <a:gd name="T51" fmla="*/ 872133753 h 128"/>
                <a:gd name="T52" fmla="*/ 1586162609 w 128"/>
                <a:gd name="T53" fmla="*/ 1064297180 h 128"/>
                <a:gd name="T54" fmla="*/ 1468667557 w 128"/>
                <a:gd name="T55" fmla="*/ 1197336190 h 128"/>
                <a:gd name="T56" fmla="*/ 1571473332 w 128"/>
                <a:gd name="T57" fmla="*/ 1478193331 h 128"/>
                <a:gd name="T58" fmla="*/ 1307116171 w 128"/>
                <a:gd name="T59" fmla="*/ 1492972453 h 128"/>
                <a:gd name="T60" fmla="*/ 1189621119 w 128"/>
                <a:gd name="T61" fmla="*/ 1478193331 h 128"/>
                <a:gd name="T62" fmla="*/ 1057440622 w 128"/>
                <a:gd name="T63" fmla="*/ 1596445530 h 128"/>
                <a:gd name="T64" fmla="*/ 866514275 w 128"/>
                <a:gd name="T65" fmla="*/ 1773829595 h 128"/>
                <a:gd name="T66" fmla="*/ 749019223 w 128"/>
                <a:gd name="T67" fmla="*/ 1507755420 h 128"/>
                <a:gd name="T68" fmla="*/ 631528003 w 128"/>
                <a:gd name="T69" fmla="*/ 1463410365 h 128"/>
                <a:gd name="T70" fmla="*/ 411227055 w 128"/>
                <a:gd name="T71" fmla="*/ 1581666408 h 128"/>
                <a:gd name="T72" fmla="*/ 396541610 w 128"/>
                <a:gd name="T73" fmla="*/ 1315592233 h 128"/>
                <a:gd name="T74" fmla="*/ 381852334 w 128"/>
                <a:gd name="T75" fmla="*/ 1138208168 h 128"/>
                <a:gd name="T76" fmla="*/ 117495082 w 128"/>
                <a:gd name="T77" fmla="*/ 1019952125 h 128"/>
                <a:gd name="T78" fmla="*/ 293732002 w 128"/>
                <a:gd name="T79" fmla="*/ 827788698 h 128"/>
                <a:gd name="T80" fmla="*/ 411227055 w 128"/>
                <a:gd name="T81" fmla="*/ 694749688 h 128"/>
                <a:gd name="T82" fmla="*/ 308421279 w 128"/>
                <a:gd name="T83" fmla="*/ 413892427 h 128"/>
                <a:gd name="T84" fmla="*/ 572778560 w 128"/>
                <a:gd name="T85" fmla="*/ 399113305 h 128"/>
                <a:gd name="T86" fmla="*/ 690273613 w 128"/>
                <a:gd name="T87" fmla="*/ 413892427 h 128"/>
                <a:gd name="T88" fmla="*/ 822454110 w 128"/>
                <a:gd name="T89" fmla="*/ 295640228 h 128"/>
                <a:gd name="T90" fmla="*/ 1013380456 w 128"/>
                <a:gd name="T91" fmla="*/ 118256073 h 128"/>
                <a:gd name="T92" fmla="*/ 1130875508 w 128"/>
                <a:gd name="T93" fmla="*/ 384330338 h 128"/>
                <a:gd name="T94" fmla="*/ 1248366729 w 128"/>
                <a:gd name="T95" fmla="*/ 428675393 h 128"/>
                <a:gd name="T96" fmla="*/ 1468667557 w 128"/>
                <a:gd name="T97" fmla="*/ 310419350 h 128"/>
                <a:gd name="T98" fmla="*/ 1483353001 w 128"/>
                <a:gd name="T99" fmla="*/ 576493645 h 128"/>
                <a:gd name="T100" fmla="*/ 1498042278 w 128"/>
                <a:gd name="T101" fmla="*/ 753877710 h 128"/>
                <a:gd name="T102" fmla="*/ 1762399439 w 128"/>
                <a:gd name="T103" fmla="*/ 872133753 h 128"/>
                <a:gd name="T104" fmla="*/ 1586162609 w 128"/>
                <a:gd name="T105" fmla="*/ 1064297180 h 12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28"/>
                <a:gd name="T160" fmla="*/ 0 h 128"/>
                <a:gd name="T161" fmla="*/ 128 w 128"/>
                <a:gd name="T162" fmla="*/ 128 h 12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w="9525" cmpd="sng">
              <a:solidFill>
                <a:srgbClr val="C00000"/>
              </a:solidFill>
              <a:bevel/>
              <a:headEnd/>
              <a:tailEnd/>
            </a:ln>
            <a:extLst/>
          </p:spPr>
          <p:txBody>
            <a:bodyPr/>
            <a:lstStyle/>
            <a:p>
              <a:endParaRPr lang="zh-CN" altLang="en-US"/>
            </a:p>
          </p:txBody>
        </p:sp>
        <p:sp>
          <p:nvSpPr>
            <p:cNvPr id="84" name="Freeform 6"/>
            <p:cNvSpPr>
              <a:spLocks noEditPoints="1" noChangeArrowheads="1"/>
            </p:cNvSpPr>
            <p:nvPr/>
          </p:nvSpPr>
          <p:spPr bwMode="auto">
            <a:xfrm>
              <a:off x="151760" y="139700"/>
              <a:ext cx="214312" cy="214313"/>
            </a:xfrm>
            <a:custGeom>
              <a:avLst/>
              <a:gdLst>
                <a:gd name="T0" fmla="*/ 410086020 w 56"/>
                <a:gd name="T1" fmla="*/ 0 h 56"/>
                <a:gd name="T2" fmla="*/ 0 w 56"/>
                <a:gd name="T3" fmla="*/ 410091760 h 56"/>
                <a:gd name="T4" fmla="*/ 410086020 w 56"/>
                <a:gd name="T5" fmla="*/ 820179694 h 56"/>
                <a:gd name="T6" fmla="*/ 820172040 w 56"/>
                <a:gd name="T7" fmla="*/ 410091760 h 56"/>
                <a:gd name="T8" fmla="*/ 410086020 w 56"/>
                <a:gd name="T9" fmla="*/ 0 h 56"/>
                <a:gd name="T10" fmla="*/ 410086020 w 56"/>
                <a:gd name="T11" fmla="*/ 776241714 h 56"/>
                <a:gd name="T12" fmla="*/ 58583715 w 56"/>
                <a:gd name="T13" fmla="*/ 410091760 h 56"/>
                <a:gd name="T14" fmla="*/ 410086020 w 56"/>
                <a:gd name="T15" fmla="*/ 58583988 h 56"/>
                <a:gd name="T16" fmla="*/ 776234265 w 56"/>
                <a:gd name="T17" fmla="*/ 410091760 h 56"/>
                <a:gd name="T18" fmla="*/ 410086020 w 56"/>
                <a:gd name="T19" fmla="*/ 776241714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6"/>
                <a:gd name="T31" fmla="*/ 0 h 56"/>
                <a:gd name="T32" fmla="*/ 56 w 56"/>
                <a:gd name="T33" fmla="*/ 56 h 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w="9525" cmpd="sng">
              <a:solidFill>
                <a:srgbClr val="C00000"/>
              </a:solidFill>
              <a:bevel/>
              <a:headEnd/>
              <a:tailEnd/>
            </a:ln>
            <a:extLst/>
          </p:spPr>
          <p:txBody>
            <a:bodyPr/>
            <a:lstStyle/>
            <a:p>
              <a:endParaRPr lang="zh-CN" altLang="en-US"/>
            </a:p>
          </p:txBody>
        </p:sp>
        <p:sp>
          <p:nvSpPr>
            <p:cNvPr id="85" name="Freeform 7"/>
            <p:cNvSpPr>
              <a:spLocks noEditPoints="1" noChangeArrowheads="1"/>
            </p:cNvSpPr>
            <p:nvPr/>
          </p:nvSpPr>
          <p:spPr bwMode="auto">
            <a:xfrm>
              <a:off x="197798" y="185738"/>
              <a:ext cx="122237" cy="122238"/>
            </a:xfrm>
            <a:custGeom>
              <a:avLst/>
              <a:gdLst>
                <a:gd name="T0" fmla="*/ 233468798 w 32"/>
                <a:gd name="T1" fmla="*/ 0 h 32"/>
                <a:gd name="T2" fmla="*/ 0 w 32"/>
                <a:gd name="T3" fmla="*/ 233470708 h 32"/>
                <a:gd name="T4" fmla="*/ 233468798 w 32"/>
                <a:gd name="T5" fmla="*/ 466941417 h 32"/>
                <a:gd name="T6" fmla="*/ 466933777 w 32"/>
                <a:gd name="T7" fmla="*/ 233470708 h 32"/>
                <a:gd name="T8" fmla="*/ 233468798 w 32"/>
                <a:gd name="T9" fmla="*/ 0 h 32"/>
                <a:gd name="T10" fmla="*/ 233468798 w 32"/>
                <a:gd name="T11" fmla="*/ 408572800 h 32"/>
                <a:gd name="T12" fmla="*/ 58368155 w 32"/>
                <a:gd name="T13" fmla="*/ 233470708 h 32"/>
                <a:gd name="T14" fmla="*/ 233468798 w 32"/>
                <a:gd name="T15" fmla="*/ 58368632 h 32"/>
                <a:gd name="T16" fmla="*/ 408565637 w 32"/>
                <a:gd name="T17" fmla="*/ 233470708 h 32"/>
                <a:gd name="T18" fmla="*/ 233468798 w 32"/>
                <a:gd name="T19" fmla="*/ 40857280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32"/>
                <a:gd name="T32" fmla="*/ 32 w 32"/>
                <a:gd name="T33" fmla="*/ 32 h 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w="9525" cmpd="sng">
              <a:solidFill>
                <a:srgbClr val="C00000"/>
              </a:solidFill>
              <a:bevel/>
              <a:headEnd/>
              <a:tailEnd/>
            </a:ln>
            <a:extLst/>
          </p:spPr>
          <p:txBody>
            <a:bodyPr/>
            <a:lstStyle/>
            <a:p>
              <a:endParaRPr lang="zh-CN" altLang="en-US"/>
            </a:p>
          </p:txBody>
        </p:sp>
      </p:grpSp>
      <p:sp>
        <p:nvSpPr>
          <p:cNvPr id="86" name="TextBox 159"/>
          <p:cNvSpPr>
            <a:spLocks noChangeArrowheads="1"/>
          </p:cNvSpPr>
          <p:nvPr/>
        </p:nvSpPr>
        <p:spPr bwMode="auto">
          <a:xfrm>
            <a:off x="1395558" y="4763408"/>
            <a:ext cx="180049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zh-CN" altLang="en-US" b="1" dirty="0" smtClean="0">
                <a:latin typeface="微软雅黑" pitchFamily="34" charset="-122"/>
                <a:ea typeface="微软雅黑" pitchFamily="34" charset="-122"/>
                <a:sym typeface="方正兰亭黑_GBK" pitchFamily="2" charset="-122"/>
              </a:rPr>
              <a:t>任公司行政人员</a:t>
            </a:r>
            <a:endParaRPr lang="zh-CN" altLang="en-US" b="1" dirty="0">
              <a:latin typeface="微软雅黑" pitchFamily="34" charset="-122"/>
              <a:ea typeface="微软雅黑" pitchFamily="34" charset="-122"/>
              <a:sym typeface="方正兰亭黑_GBK" pitchFamily="2" charset="-122"/>
            </a:endParaRPr>
          </a:p>
        </p:txBody>
      </p:sp>
      <p:sp>
        <p:nvSpPr>
          <p:cNvPr id="87" name="任意多边形 94"/>
          <p:cNvSpPr>
            <a:spLocks noChangeArrowheads="1"/>
          </p:cNvSpPr>
          <p:nvPr/>
        </p:nvSpPr>
        <p:spPr bwMode="auto">
          <a:xfrm flipH="1">
            <a:off x="6123639" y="4825375"/>
            <a:ext cx="1956160" cy="689278"/>
          </a:xfrm>
          <a:custGeom>
            <a:avLst/>
            <a:gdLst>
              <a:gd name="T0" fmla="*/ 3651319 w 4123933"/>
              <a:gd name="T1" fmla="*/ 0 h 1452617"/>
              <a:gd name="T2" fmla="*/ 0 w 4123933"/>
              <a:gd name="T3" fmla="*/ 0 h 1452617"/>
              <a:gd name="T4" fmla="*/ 0 w 4123933"/>
              <a:gd name="T5" fmla="*/ 1452617 h 1452617"/>
              <a:gd name="T6" fmla="*/ 4123933 w 4123933"/>
              <a:gd name="T7" fmla="*/ 1452617 h 1452617"/>
              <a:gd name="T8" fmla="*/ 4123933 w 4123933"/>
              <a:gd name="T9" fmla="*/ 475572 h 1452617"/>
              <a:gd name="T10" fmla="*/ 4071597 w 4123933"/>
              <a:gd name="T11" fmla="*/ 480848 h 1452617"/>
              <a:gd name="T12" fmla="*/ 3645771 w 4123933"/>
              <a:gd name="T13" fmla="*/ 55023 h 1452617"/>
              <a:gd name="T14" fmla="*/ 3651319 w 4123933"/>
              <a:gd name="T15" fmla="*/ 0 h 1452617"/>
              <a:gd name="T16" fmla="*/ 0 60000 65536"/>
              <a:gd name="T17" fmla="*/ 0 60000 65536"/>
              <a:gd name="T18" fmla="*/ 0 60000 65536"/>
              <a:gd name="T19" fmla="*/ 0 60000 65536"/>
              <a:gd name="T20" fmla="*/ 0 60000 65536"/>
              <a:gd name="T21" fmla="*/ 0 60000 65536"/>
              <a:gd name="T22" fmla="*/ 0 60000 65536"/>
              <a:gd name="T23" fmla="*/ 0 60000 65536"/>
              <a:gd name="T24" fmla="*/ 0 w 4123933"/>
              <a:gd name="T25" fmla="*/ 0 h 1452617"/>
              <a:gd name="T26" fmla="*/ 4123933 w 4123933"/>
              <a:gd name="T27" fmla="*/ 1452617 h 14526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123933" h="1452617">
                <a:moveTo>
                  <a:pt x="3651318" y="0"/>
                </a:moveTo>
                <a:lnTo>
                  <a:pt x="0" y="0"/>
                </a:lnTo>
                <a:lnTo>
                  <a:pt x="0" y="1452617"/>
                </a:lnTo>
                <a:lnTo>
                  <a:pt x="4123933" y="1452617"/>
                </a:lnTo>
                <a:lnTo>
                  <a:pt x="4123933" y="475572"/>
                </a:lnTo>
                <a:lnTo>
                  <a:pt x="4071596" y="480848"/>
                </a:lnTo>
                <a:cubicBezTo>
                  <a:pt x="3836419" y="480848"/>
                  <a:pt x="3645771" y="290200"/>
                  <a:pt x="3645771" y="55023"/>
                </a:cubicBezTo>
                <a:lnTo>
                  <a:pt x="3651318" y="0"/>
                </a:lnTo>
                <a:close/>
              </a:path>
            </a:pathLst>
          </a:custGeom>
          <a:ln/>
          <a:extLst/>
        </p:spPr>
        <p:style>
          <a:lnRef idx="2">
            <a:schemeClr val="dk1"/>
          </a:lnRef>
          <a:fillRef idx="1">
            <a:schemeClr val="lt1"/>
          </a:fillRef>
          <a:effectRef idx="0">
            <a:schemeClr val="dk1"/>
          </a:effectRef>
          <a:fontRef idx="minor">
            <a:schemeClr val="dk1"/>
          </a:fontRef>
        </p:style>
        <p:txBody>
          <a:bodyPr anchor="ctr"/>
          <a:lstStyle/>
          <a:p>
            <a:endParaRPr lang="zh-CN" altLang="en-US">
              <a:solidFill>
                <a:schemeClr val="tx1"/>
              </a:solidFill>
            </a:endParaRPr>
          </a:p>
        </p:txBody>
      </p:sp>
      <p:sp>
        <p:nvSpPr>
          <p:cNvPr id="88" name="Oval 156"/>
          <p:cNvSpPr>
            <a:spLocks noChangeArrowheads="1"/>
          </p:cNvSpPr>
          <p:nvPr/>
        </p:nvSpPr>
        <p:spPr bwMode="auto">
          <a:xfrm flipH="1">
            <a:off x="5921652" y="4623318"/>
            <a:ext cx="403974" cy="404114"/>
          </a:xfrm>
          <a:prstGeom prst="ellipse">
            <a:avLst/>
          </a:prstGeom>
          <a:noFill/>
          <a:ln w="73025">
            <a:solidFill>
              <a:srgbClr val="C00000"/>
            </a:solidFill>
            <a:bevel/>
            <a:headEnd/>
            <a:tailEnd/>
          </a:ln>
        </p:spPr>
        <p:txBody>
          <a:bodyPr anchor="ctr"/>
          <a:lstStyle/>
          <a:p>
            <a:pPr algn="ctr"/>
            <a:endParaRPr lang="zh-CN" altLang="zh-CN">
              <a:latin typeface="微软雅黑" pitchFamily="34" charset="-122"/>
              <a:ea typeface="微软雅黑" pitchFamily="34" charset="-122"/>
            </a:endParaRPr>
          </a:p>
        </p:txBody>
      </p:sp>
      <p:grpSp>
        <p:nvGrpSpPr>
          <p:cNvPr id="89" name="Group 17"/>
          <p:cNvGrpSpPr>
            <a:grpSpLocks/>
          </p:cNvGrpSpPr>
          <p:nvPr/>
        </p:nvGrpSpPr>
        <p:grpSpPr bwMode="auto">
          <a:xfrm flipH="1">
            <a:off x="6005851" y="4706017"/>
            <a:ext cx="232683" cy="233517"/>
            <a:chOff x="0" y="0"/>
            <a:chExt cx="490537" cy="492125"/>
          </a:xfrm>
          <a:noFill/>
        </p:grpSpPr>
        <p:sp>
          <p:nvSpPr>
            <p:cNvPr id="90" name="Freeform 5"/>
            <p:cNvSpPr>
              <a:spLocks noEditPoints="1" noChangeArrowheads="1"/>
            </p:cNvSpPr>
            <p:nvPr/>
          </p:nvSpPr>
          <p:spPr bwMode="auto">
            <a:xfrm>
              <a:off x="0" y="0"/>
              <a:ext cx="490537" cy="492125"/>
            </a:xfrm>
            <a:custGeom>
              <a:avLst/>
              <a:gdLst>
                <a:gd name="T0" fmla="*/ 1600848054 w 128"/>
                <a:gd name="T1" fmla="*/ 709532655 h 128"/>
                <a:gd name="T2" fmla="*/ 1674282940 w 128"/>
                <a:gd name="T3" fmla="*/ 487803415 h 128"/>
                <a:gd name="T4" fmla="*/ 1542102444 w 128"/>
                <a:gd name="T5" fmla="*/ 221729180 h 128"/>
                <a:gd name="T6" fmla="*/ 1395232670 w 128"/>
                <a:gd name="T7" fmla="*/ 206946213 h 128"/>
                <a:gd name="T8" fmla="*/ 1174935674 w 128"/>
                <a:gd name="T9" fmla="*/ 280857262 h 128"/>
                <a:gd name="T10" fmla="*/ 1013380456 w 128"/>
                <a:gd name="T11" fmla="*/ 0 h 128"/>
                <a:gd name="T12" fmla="*/ 749019223 w 128"/>
                <a:gd name="T13" fmla="*/ 88690140 h 128"/>
                <a:gd name="T14" fmla="*/ 631528003 w 128"/>
                <a:gd name="T15" fmla="*/ 310419350 h 128"/>
                <a:gd name="T16" fmla="*/ 411227055 w 128"/>
                <a:gd name="T17" fmla="*/ 192163247 h 128"/>
                <a:gd name="T18" fmla="*/ 220300888 w 128"/>
                <a:gd name="T19" fmla="*/ 339985283 h 128"/>
                <a:gd name="T20" fmla="*/ 308421279 w 128"/>
                <a:gd name="T21" fmla="*/ 635621667 h 128"/>
                <a:gd name="T22" fmla="*/ 88120361 w 128"/>
                <a:gd name="T23" fmla="*/ 753877710 h 128"/>
                <a:gd name="T24" fmla="*/ 0 w 128"/>
                <a:gd name="T25" fmla="*/ 1019952125 h 128"/>
                <a:gd name="T26" fmla="*/ 279046558 w 128"/>
                <a:gd name="T27" fmla="*/ 1182553223 h 128"/>
                <a:gd name="T28" fmla="*/ 205611611 w 128"/>
                <a:gd name="T29" fmla="*/ 1404282343 h 128"/>
                <a:gd name="T30" fmla="*/ 337792168 w 128"/>
                <a:gd name="T31" fmla="*/ 1670356518 h 128"/>
                <a:gd name="T32" fmla="*/ 484661942 w 128"/>
                <a:gd name="T33" fmla="*/ 1685139485 h 128"/>
                <a:gd name="T34" fmla="*/ 704959057 w 128"/>
                <a:gd name="T35" fmla="*/ 1611228496 h 128"/>
                <a:gd name="T36" fmla="*/ 866514275 w 128"/>
                <a:gd name="T37" fmla="*/ 1892085638 h 128"/>
                <a:gd name="T38" fmla="*/ 1130875508 w 128"/>
                <a:gd name="T39" fmla="*/ 1803395528 h 128"/>
                <a:gd name="T40" fmla="*/ 1248366729 w 128"/>
                <a:gd name="T41" fmla="*/ 1581666408 h 128"/>
                <a:gd name="T42" fmla="*/ 1468667557 w 128"/>
                <a:gd name="T43" fmla="*/ 1699922451 h 128"/>
                <a:gd name="T44" fmla="*/ 1659593664 w 128"/>
                <a:gd name="T45" fmla="*/ 1552100475 h 128"/>
                <a:gd name="T46" fmla="*/ 1571473332 w 128"/>
                <a:gd name="T47" fmla="*/ 1256464212 h 128"/>
                <a:gd name="T48" fmla="*/ 1791774161 w 128"/>
                <a:gd name="T49" fmla="*/ 1138208168 h 128"/>
                <a:gd name="T50" fmla="*/ 1879894492 w 128"/>
                <a:gd name="T51" fmla="*/ 872133753 h 128"/>
                <a:gd name="T52" fmla="*/ 1586162609 w 128"/>
                <a:gd name="T53" fmla="*/ 1064297180 h 128"/>
                <a:gd name="T54" fmla="*/ 1468667557 w 128"/>
                <a:gd name="T55" fmla="*/ 1197336190 h 128"/>
                <a:gd name="T56" fmla="*/ 1571473332 w 128"/>
                <a:gd name="T57" fmla="*/ 1478193331 h 128"/>
                <a:gd name="T58" fmla="*/ 1307116171 w 128"/>
                <a:gd name="T59" fmla="*/ 1492972453 h 128"/>
                <a:gd name="T60" fmla="*/ 1189621119 w 128"/>
                <a:gd name="T61" fmla="*/ 1478193331 h 128"/>
                <a:gd name="T62" fmla="*/ 1057440622 w 128"/>
                <a:gd name="T63" fmla="*/ 1596445530 h 128"/>
                <a:gd name="T64" fmla="*/ 866514275 w 128"/>
                <a:gd name="T65" fmla="*/ 1773829595 h 128"/>
                <a:gd name="T66" fmla="*/ 749019223 w 128"/>
                <a:gd name="T67" fmla="*/ 1507755420 h 128"/>
                <a:gd name="T68" fmla="*/ 631528003 w 128"/>
                <a:gd name="T69" fmla="*/ 1463410365 h 128"/>
                <a:gd name="T70" fmla="*/ 411227055 w 128"/>
                <a:gd name="T71" fmla="*/ 1581666408 h 128"/>
                <a:gd name="T72" fmla="*/ 396541610 w 128"/>
                <a:gd name="T73" fmla="*/ 1315592233 h 128"/>
                <a:gd name="T74" fmla="*/ 381852334 w 128"/>
                <a:gd name="T75" fmla="*/ 1138208168 h 128"/>
                <a:gd name="T76" fmla="*/ 117495082 w 128"/>
                <a:gd name="T77" fmla="*/ 1019952125 h 128"/>
                <a:gd name="T78" fmla="*/ 293732002 w 128"/>
                <a:gd name="T79" fmla="*/ 827788698 h 128"/>
                <a:gd name="T80" fmla="*/ 411227055 w 128"/>
                <a:gd name="T81" fmla="*/ 694749688 h 128"/>
                <a:gd name="T82" fmla="*/ 308421279 w 128"/>
                <a:gd name="T83" fmla="*/ 413892427 h 128"/>
                <a:gd name="T84" fmla="*/ 572778560 w 128"/>
                <a:gd name="T85" fmla="*/ 399113305 h 128"/>
                <a:gd name="T86" fmla="*/ 690273613 w 128"/>
                <a:gd name="T87" fmla="*/ 413892427 h 128"/>
                <a:gd name="T88" fmla="*/ 822454110 w 128"/>
                <a:gd name="T89" fmla="*/ 295640228 h 128"/>
                <a:gd name="T90" fmla="*/ 1013380456 w 128"/>
                <a:gd name="T91" fmla="*/ 118256073 h 128"/>
                <a:gd name="T92" fmla="*/ 1130875508 w 128"/>
                <a:gd name="T93" fmla="*/ 384330338 h 128"/>
                <a:gd name="T94" fmla="*/ 1248366729 w 128"/>
                <a:gd name="T95" fmla="*/ 428675393 h 128"/>
                <a:gd name="T96" fmla="*/ 1468667557 w 128"/>
                <a:gd name="T97" fmla="*/ 310419350 h 128"/>
                <a:gd name="T98" fmla="*/ 1483353001 w 128"/>
                <a:gd name="T99" fmla="*/ 576493645 h 128"/>
                <a:gd name="T100" fmla="*/ 1498042278 w 128"/>
                <a:gd name="T101" fmla="*/ 753877710 h 128"/>
                <a:gd name="T102" fmla="*/ 1762399439 w 128"/>
                <a:gd name="T103" fmla="*/ 872133753 h 128"/>
                <a:gd name="T104" fmla="*/ 1586162609 w 128"/>
                <a:gd name="T105" fmla="*/ 1064297180 h 12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28"/>
                <a:gd name="T160" fmla="*/ 0 h 128"/>
                <a:gd name="T161" fmla="*/ 128 w 128"/>
                <a:gd name="T162" fmla="*/ 128 h 12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w="9525" cmpd="sng">
              <a:solidFill>
                <a:srgbClr val="C00000"/>
              </a:solidFill>
              <a:bevel/>
              <a:headEnd/>
              <a:tailEnd/>
            </a:ln>
            <a:extLst/>
          </p:spPr>
          <p:txBody>
            <a:bodyPr/>
            <a:lstStyle/>
            <a:p>
              <a:endParaRPr lang="zh-CN" altLang="en-US"/>
            </a:p>
          </p:txBody>
        </p:sp>
        <p:sp>
          <p:nvSpPr>
            <p:cNvPr id="91" name="Freeform 6"/>
            <p:cNvSpPr>
              <a:spLocks noEditPoints="1" noChangeArrowheads="1"/>
            </p:cNvSpPr>
            <p:nvPr/>
          </p:nvSpPr>
          <p:spPr bwMode="auto">
            <a:xfrm>
              <a:off x="151760" y="139700"/>
              <a:ext cx="214312" cy="214313"/>
            </a:xfrm>
            <a:custGeom>
              <a:avLst/>
              <a:gdLst>
                <a:gd name="T0" fmla="*/ 410086020 w 56"/>
                <a:gd name="T1" fmla="*/ 0 h 56"/>
                <a:gd name="T2" fmla="*/ 0 w 56"/>
                <a:gd name="T3" fmla="*/ 410091760 h 56"/>
                <a:gd name="T4" fmla="*/ 410086020 w 56"/>
                <a:gd name="T5" fmla="*/ 820179694 h 56"/>
                <a:gd name="T6" fmla="*/ 820172040 w 56"/>
                <a:gd name="T7" fmla="*/ 410091760 h 56"/>
                <a:gd name="T8" fmla="*/ 410086020 w 56"/>
                <a:gd name="T9" fmla="*/ 0 h 56"/>
                <a:gd name="T10" fmla="*/ 410086020 w 56"/>
                <a:gd name="T11" fmla="*/ 776241714 h 56"/>
                <a:gd name="T12" fmla="*/ 58583715 w 56"/>
                <a:gd name="T13" fmla="*/ 410091760 h 56"/>
                <a:gd name="T14" fmla="*/ 410086020 w 56"/>
                <a:gd name="T15" fmla="*/ 58583988 h 56"/>
                <a:gd name="T16" fmla="*/ 776234265 w 56"/>
                <a:gd name="T17" fmla="*/ 410091760 h 56"/>
                <a:gd name="T18" fmla="*/ 410086020 w 56"/>
                <a:gd name="T19" fmla="*/ 776241714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6"/>
                <a:gd name="T31" fmla="*/ 0 h 56"/>
                <a:gd name="T32" fmla="*/ 56 w 56"/>
                <a:gd name="T33" fmla="*/ 56 h 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w="9525" cmpd="sng">
              <a:solidFill>
                <a:srgbClr val="C00000"/>
              </a:solidFill>
              <a:bevel/>
              <a:headEnd/>
              <a:tailEnd/>
            </a:ln>
            <a:extLst/>
          </p:spPr>
          <p:txBody>
            <a:bodyPr/>
            <a:lstStyle/>
            <a:p>
              <a:endParaRPr lang="zh-CN" altLang="en-US"/>
            </a:p>
          </p:txBody>
        </p:sp>
        <p:sp>
          <p:nvSpPr>
            <p:cNvPr id="92" name="Freeform 7"/>
            <p:cNvSpPr>
              <a:spLocks noEditPoints="1" noChangeArrowheads="1"/>
            </p:cNvSpPr>
            <p:nvPr/>
          </p:nvSpPr>
          <p:spPr bwMode="auto">
            <a:xfrm>
              <a:off x="197798" y="185738"/>
              <a:ext cx="122237" cy="122238"/>
            </a:xfrm>
            <a:custGeom>
              <a:avLst/>
              <a:gdLst>
                <a:gd name="T0" fmla="*/ 233468798 w 32"/>
                <a:gd name="T1" fmla="*/ 0 h 32"/>
                <a:gd name="T2" fmla="*/ 0 w 32"/>
                <a:gd name="T3" fmla="*/ 233470708 h 32"/>
                <a:gd name="T4" fmla="*/ 233468798 w 32"/>
                <a:gd name="T5" fmla="*/ 466941417 h 32"/>
                <a:gd name="T6" fmla="*/ 466933777 w 32"/>
                <a:gd name="T7" fmla="*/ 233470708 h 32"/>
                <a:gd name="T8" fmla="*/ 233468798 w 32"/>
                <a:gd name="T9" fmla="*/ 0 h 32"/>
                <a:gd name="T10" fmla="*/ 233468798 w 32"/>
                <a:gd name="T11" fmla="*/ 408572800 h 32"/>
                <a:gd name="T12" fmla="*/ 58368155 w 32"/>
                <a:gd name="T13" fmla="*/ 233470708 h 32"/>
                <a:gd name="T14" fmla="*/ 233468798 w 32"/>
                <a:gd name="T15" fmla="*/ 58368632 h 32"/>
                <a:gd name="T16" fmla="*/ 408565637 w 32"/>
                <a:gd name="T17" fmla="*/ 233470708 h 32"/>
                <a:gd name="T18" fmla="*/ 233468798 w 32"/>
                <a:gd name="T19" fmla="*/ 40857280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32"/>
                <a:gd name="T32" fmla="*/ 32 w 32"/>
                <a:gd name="T33" fmla="*/ 32 h 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w="9525" cmpd="sng">
              <a:solidFill>
                <a:srgbClr val="C00000"/>
              </a:solidFill>
              <a:bevel/>
              <a:headEnd/>
              <a:tailEnd/>
            </a:ln>
            <a:extLst/>
          </p:spPr>
          <p:txBody>
            <a:bodyPr/>
            <a:lstStyle/>
            <a:p>
              <a:endParaRPr lang="zh-CN" altLang="en-US"/>
            </a:p>
          </p:txBody>
        </p:sp>
      </p:grpSp>
      <p:sp>
        <p:nvSpPr>
          <p:cNvPr id="93" name="TextBox 159"/>
          <p:cNvSpPr>
            <a:spLocks noChangeArrowheads="1"/>
          </p:cNvSpPr>
          <p:nvPr/>
        </p:nvSpPr>
        <p:spPr bwMode="auto">
          <a:xfrm>
            <a:off x="6079143" y="5041409"/>
            <a:ext cx="203132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zh-CN" altLang="en-US" b="1" dirty="0" smtClean="0">
                <a:latin typeface="微软雅黑" pitchFamily="34" charset="-122"/>
                <a:ea typeface="微软雅黑" pitchFamily="34" charset="-122"/>
                <a:sym typeface="方正兰亭黑_GBK" pitchFamily="2" charset="-122"/>
              </a:rPr>
              <a:t>提升为公司副经理</a:t>
            </a:r>
            <a:endParaRPr lang="zh-CN" altLang="en-US" b="1" dirty="0">
              <a:latin typeface="微软雅黑" pitchFamily="34" charset="-122"/>
              <a:ea typeface="微软雅黑" pitchFamily="34" charset="-122"/>
              <a:sym typeface="方正兰亭黑_GBK" pitchFamily="2" charset="-122"/>
            </a:endParaRPr>
          </a:p>
        </p:txBody>
      </p:sp>
      <p:sp>
        <p:nvSpPr>
          <p:cNvPr id="94" name="任意多边形 94"/>
          <p:cNvSpPr>
            <a:spLocks noChangeArrowheads="1"/>
          </p:cNvSpPr>
          <p:nvPr/>
        </p:nvSpPr>
        <p:spPr bwMode="auto">
          <a:xfrm flipH="1">
            <a:off x="9288309" y="2220636"/>
            <a:ext cx="1956160" cy="689278"/>
          </a:xfrm>
          <a:custGeom>
            <a:avLst/>
            <a:gdLst>
              <a:gd name="T0" fmla="*/ 3651319 w 4123933"/>
              <a:gd name="T1" fmla="*/ 0 h 1452617"/>
              <a:gd name="T2" fmla="*/ 0 w 4123933"/>
              <a:gd name="T3" fmla="*/ 0 h 1452617"/>
              <a:gd name="T4" fmla="*/ 0 w 4123933"/>
              <a:gd name="T5" fmla="*/ 1452617 h 1452617"/>
              <a:gd name="T6" fmla="*/ 4123933 w 4123933"/>
              <a:gd name="T7" fmla="*/ 1452617 h 1452617"/>
              <a:gd name="T8" fmla="*/ 4123933 w 4123933"/>
              <a:gd name="T9" fmla="*/ 475572 h 1452617"/>
              <a:gd name="T10" fmla="*/ 4071597 w 4123933"/>
              <a:gd name="T11" fmla="*/ 480848 h 1452617"/>
              <a:gd name="T12" fmla="*/ 3645771 w 4123933"/>
              <a:gd name="T13" fmla="*/ 55023 h 1452617"/>
              <a:gd name="T14" fmla="*/ 3651319 w 4123933"/>
              <a:gd name="T15" fmla="*/ 0 h 1452617"/>
              <a:gd name="T16" fmla="*/ 0 60000 65536"/>
              <a:gd name="T17" fmla="*/ 0 60000 65536"/>
              <a:gd name="T18" fmla="*/ 0 60000 65536"/>
              <a:gd name="T19" fmla="*/ 0 60000 65536"/>
              <a:gd name="T20" fmla="*/ 0 60000 65536"/>
              <a:gd name="T21" fmla="*/ 0 60000 65536"/>
              <a:gd name="T22" fmla="*/ 0 60000 65536"/>
              <a:gd name="T23" fmla="*/ 0 60000 65536"/>
              <a:gd name="T24" fmla="*/ 0 w 4123933"/>
              <a:gd name="T25" fmla="*/ 0 h 1452617"/>
              <a:gd name="T26" fmla="*/ 4123933 w 4123933"/>
              <a:gd name="T27" fmla="*/ 1452617 h 14526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123933" h="1452617">
                <a:moveTo>
                  <a:pt x="3651318" y="0"/>
                </a:moveTo>
                <a:lnTo>
                  <a:pt x="0" y="0"/>
                </a:lnTo>
                <a:lnTo>
                  <a:pt x="0" y="1452617"/>
                </a:lnTo>
                <a:lnTo>
                  <a:pt x="4123933" y="1452617"/>
                </a:lnTo>
                <a:lnTo>
                  <a:pt x="4123933" y="475572"/>
                </a:lnTo>
                <a:lnTo>
                  <a:pt x="4071596" y="480848"/>
                </a:lnTo>
                <a:cubicBezTo>
                  <a:pt x="3836419" y="480848"/>
                  <a:pt x="3645771" y="290200"/>
                  <a:pt x="3645771" y="55023"/>
                </a:cubicBezTo>
                <a:lnTo>
                  <a:pt x="3651318" y="0"/>
                </a:lnTo>
                <a:close/>
              </a:path>
            </a:pathLst>
          </a:custGeom>
          <a:ln/>
          <a:extLst/>
        </p:spPr>
        <p:style>
          <a:lnRef idx="2">
            <a:schemeClr val="dk1"/>
          </a:lnRef>
          <a:fillRef idx="1">
            <a:schemeClr val="lt1"/>
          </a:fillRef>
          <a:effectRef idx="0">
            <a:schemeClr val="dk1"/>
          </a:effectRef>
          <a:fontRef idx="minor">
            <a:schemeClr val="dk1"/>
          </a:fontRef>
        </p:style>
        <p:txBody>
          <a:bodyPr anchor="ctr"/>
          <a:lstStyle/>
          <a:p>
            <a:endParaRPr lang="zh-CN" altLang="en-US">
              <a:solidFill>
                <a:schemeClr val="tx1"/>
              </a:solidFill>
            </a:endParaRPr>
          </a:p>
        </p:txBody>
      </p:sp>
      <p:sp>
        <p:nvSpPr>
          <p:cNvPr id="95" name="Oval 156"/>
          <p:cNvSpPr>
            <a:spLocks noChangeArrowheads="1"/>
          </p:cNvSpPr>
          <p:nvPr/>
        </p:nvSpPr>
        <p:spPr bwMode="auto">
          <a:xfrm flipH="1">
            <a:off x="9086322" y="2018579"/>
            <a:ext cx="403974" cy="404114"/>
          </a:xfrm>
          <a:prstGeom prst="ellipse">
            <a:avLst/>
          </a:prstGeom>
          <a:noFill/>
          <a:ln w="73025">
            <a:solidFill>
              <a:srgbClr val="C00000"/>
            </a:solidFill>
            <a:bevel/>
            <a:headEnd/>
            <a:tailEnd/>
          </a:ln>
        </p:spPr>
        <p:txBody>
          <a:bodyPr anchor="ctr"/>
          <a:lstStyle/>
          <a:p>
            <a:pPr algn="ctr"/>
            <a:endParaRPr lang="zh-CN" altLang="zh-CN">
              <a:latin typeface="微软雅黑" pitchFamily="34" charset="-122"/>
              <a:ea typeface="微软雅黑" pitchFamily="34" charset="-122"/>
            </a:endParaRPr>
          </a:p>
        </p:txBody>
      </p:sp>
      <p:grpSp>
        <p:nvGrpSpPr>
          <p:cNvPr id="96" name="Group 17"/>
          <p:cNvGrpSpPr>
            <a:grpSpLocks/>
          </p:cNvGrpSpPr>
          <p:nvPr/>
        </p:nvGrpSpPr>
        <p:grpSpPr bwMode="auto">
          <a:xfrm flipH="1">
            <a:off x="9170521" y="2101278"/>
            <a:ext cx="232683" cy="233517"/>
            <a:chOff x="0" y="0"/>
            <a:chExt cx="490537" cy="492125"/>
          </a:xfrm>
          <a:noFill/>
        </p:grpSpPr>
        <p:sp>
          <p:nvSpPr>
            <p:cNvPr id="97" name="Freeform 5"/>
            <p:cNvSpPr>
              <a:spLocks noEditPoints="1" noChangeArrowheads="1"/>
            </p:cNvSpPr>
            <p:nvPr/>
          </p:nvSpPr>
          <p:spPr bwMode="auto">
            <a:xfrm>
              <a:off x="0" y="0"/>
              <a:ext cx="490537" cy="492125"/>
            </a:xfrm>
            <a:custGeom>
              <a:avLst/>
              <a:gdLst>
                <a:gd name="T0" fmla="*/ 1600848054 w 128"/>
                <a:gd name="T1" fmla="*/ 709532655 h 128"/>
                <a:gd name="T2" fmla="*/ 1674282940 w 128"/>
                <a:gd name="T3" fmla="*/ 487803415 h 128"/>
                <a:gd name="T4" fmla="*/ 1542102444 w 128"/>
                <a:gd name="T5" fmla="*/ 221729180 h 128"/>
                <a:gd name="T6" fmla="*/ 1395232670 w 128"/>
                <a:gd name="T7" fmla="*/ 206946213 h 128"/>
                <a:gd name="T8" fmla="*/ 1174935674 w 128"/>
                <a:gd name="T9" fmla="*/ 280857262 h 128"/>
                <a:gd name="T10" fmla="*/ 1013380456 w 128"/>
                <a:gd name="T11" fmla="*/ 0 h 128"/>
                <a:gd name="T12" fmla="*/ 749019223 w 128"/>
                <a:gd name="T13" fmla="*/ 88690140 h 128"/>
                <a:gd name="T14" fmla="*/ 631528003 w 128"/>
                <a:gd name="T15" fmla="*/ 310419350 h 128"/>
                <a:gd name="T16" fmla="*/ 411227055 w 128"/>
                <a:gd name="T17" fmla="*/ 192163247 h 128"/>
                <a:gd name="T18" fmla="*/ 220300888 w 128"/>
                <a:gd name="T19" fmla="*/ 339985283 h 128"/>
                <a:gd name="T20" fmla="*/ 308421279 w 128"/>
                <a:gd name="T21" fmla="*/ 635621667 h 128"/>
                <a:gd name="T22" fmla="*/ 88120361 w 128"/>
                <a:gd name="T23" fmla="*/ 753877710 h 128"/>
                <a:gd name="T24" fmla="*/ 0 w 128"/>
                <a:gd name="T25" fmla="*/ 1019952125 h 128"/>
                <a:gd name="T26" fmla="*/ 279046558 w 128"/>
                <a:gd name="T27" fmla="*/ 1182553223 h 128"/>
                <a:gd name="T28" fmla="*/ 205611611 w 128"/>
                <a:gd name="T29" fmla="*/ 1404282343 h 128"/>
                <a:gd name="T30" fmla="*/ 337792168 w 128"/>
                <a:gd name="T31" fmla="*/ 1670356518 h 128"/>
                <a:gd name="T32" fmla="*/ 484661942 w 128"/>
                <a:gd name="T33" fmla="*/ 1685139485 h 128"/>
                <a:gd name="T34" fmla="*/ 704959057 w 128"/>
                <a:gd name="T35" fmla="*/ 1611228496 h 128"/>
                <a:gd name="T36" fmla="*/ 866514275 w 128"/>
                <a:gd name="T37" fmla="*/ 1892085638 h 128"/>
                <a:gd name="T38" fmla="*/ 1130875508 w 128"/>
                <a:gd name="T39" fmla="*/ 1803395528 h 128"/>
                <a:gd name="T40" fmla="*/ 1248366729 w 128"/>
                <a:gd name="T41" fmla="*/ 1581666408 h 128"/>
                <a:gd name="T42" fmla="*/ 1468667557 w 128"/>
                <a:gd name="T43" fmla="*/ 1699922451 h 128"/>
                <a:gd name="T44" fmla="*/ 1659593664 w 128"/>
                <a:gd name="T45" fmla="*/ 1552100475 h 128"/>
                <a:gd name="T46" fmla="*/ 1571473332 w 128"/>
                <a:gd name="T47" fmla="*/ 1256464212 h 128"/>
                <a:gd name="T48" fmla="*/ 1791774161 w 128"/>
                <a:gd name="T49" fmla="*/ 1138208168 h 128"/>
                <a:gd name="T50" fmla="*/ 1879894492 w 128"/>
                <a:gd name="T51" fmla="*/ 872133753 h 128"/>
                <a:gd name="T52" fmla="*/ 1586162609 w 128"/>
                <a:gd name="T53" fmla="*/ 1064297180 h 128"/>
                <a:gd name="T54" fmla="*/ 1468667557 w 128"/>
                <a:gd name="T55" fmla="*/ 1197336190 h 128"/>
                <a:gd name="T56" fmla="*/ 1571473332 w 128"/>
                <a:gd name="T57" fmla="*/ 1478193331 h 128"/>
                <a:gd name="T58" fmla="*/ 1307116171 w 128"/>
                <a:gd name="T59" fmla="*/ 1492972453 h 128"/>
                <a:gd name="T60" fmla="*/ 1189621119 w 128"/>
                <a:gd name="T61" fmla="*/ 1478193331 h 128"/>
                <a:gd name="T62" fmla="*/ 1057440622 w 128"/>
                <a:gd name="T63" fmla="*/ 1596445530 h 128"/>
                <a:gd name="T64" fmla="*/ 866514275 w 128"/>
                <a:gd name="T65" fmla="*/ 1773829595 h 128"/>
                <a:gd name="T66" fmla="*/ 749019223 w 128"/>
                <a:gd name="T67" fmla="*/ 1507755420 h 128"/>
                <a:gd name="T68" fmla="*/ 631528003 w 128"/>
                <a:gd name="T69" fmla="*/ 1463410365 h 128"/>
                <a:gd name="T70" fmla="*/ 411227055 w 128"/>
                <a:gd name="T71" fmla="*/ 1581666408 h 128"/>
                <a:gd name="T72" fmla="*/ 396541610 w 128"/>
                <a:gd name="T73" fmla="*/ 1315592233 h 128"/>
                <a:gd name="T74" fmla="*/ 381852334 w 128"/>
                <a:gd name="T75" fmla="*/ 1138208168 h 128"/>
                <a:gd name="T76" fmla="*/ 117495082 w 128"/>
                <a:gd name="T77" fmla="*/ 1019952125 h 128"/>
                <a:gd name="T78" fmla="*/ 293732002 w 128"/>
                <a:gd name="T79" fmla="*/ 827788698 h 128"/>
                <a:gd name="T80" fmla="*/ 411227055 w 128"/>
                <a:gd name="T81" fmla="*/ 694749688 h 128"/>
                <a:gd name="T82" fmla="*/ 308421279 w 128"/>
                <a:gd name="T83" fmla="*/ 413892427 h 128"/>
                <a:gd name="T84" fmla="*/ 572778560 w 128"/>
                <a:gd name="T85" fmla="*/ 399113305 h 128"/>
                <a:gd name="T86" fmla="*/ 690273613 w 128"/>
                <a:gd name="T87" fmla="*/ 413892427 h 128"/>
                <a:gd name="T88" fmla="*/ 822454110 w 128"/>
                <a:gd name="T89" fmla="*/ 295640228 h 128"/>
                <a:gd name="T90" fmla="*/ 1013380456 w 128"/>
                <a:gd name="T91" fmla="*/ 118256073 h 128"/>
                <a:gd name="T92" fmla="*/ 1130875508 w 128"/>
                <a:gd name="T93" fmla="*/ 384330338 h 128"/>
                <a:gd name="T94" fmla="*/ 1248366729 w 128"/>
                <a:gd name="T95" fmla="*/ 428675393 h 128"/>
                <a:gd name="T96" fmla="*/ 1468667557 w 128"/>
                <a:gd name="T97" fmla="*/ 310419350 h 128"/>
                <a:gd name="T98" fmla="*/ 1483353001 w 128"/>
                <a:gd name="T99" fmla="*/ 576493645 h 128"/>
                <a:gd name="T100" fmla="*/ 1498042278 w 128"/>
                <a:gd name="T101" fmla="*/ 753877710 h 128"/>
                <a:gd name="T102" fmla="*/ 1762399439 w 128"/>
                <a:gd name="T103" fmla="*/ 872133753 h 128"/>
                <a:gd name="T104" fmla="*/ 1586162609 w 128"/>
                <a:gd name="T105" fmla="*/ 1064297180 h 12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28"/>
                <a:gd name="T160" fmla="*/ 0 h 128"/>
                <a:gd name="T161" fmla="*/ 128 w 128"/>
                <a:gd name="T162" fmla="*/ 128 h 12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w="9525" cmpd="sng">
              <a:solidFill>
                <a:srgbClr val="C00000"/>
              </a:solidFill>
              <a:bevel/>
              <a:headEnd/>
              <a:tailEnd/>
            </a:ln>
            <a:extLst/>
          </p:spPr>
          <p:txBody>
            <a:bodyPr/>
            <a:lstStyle/>
            <a:p>
              <a:endParaRPr lang="zh-CN" altLang="en-US"/>
            </a:p>
          </p:txBody>
        </p:sp>
        <p:sp>
          <p:nvSpPr>
            <p:cNvPr id="98" name="Freeform 6"/>
            <p:cNvSpPr>
              <a:spLocks noEditPoints="1" noChangeArrowheads="1"/>
            </p:cNvSpPr>
            <p:nvPr/>
          </p:nvSpPr>
          <p:spPr bwMode="auto">
            <a:xfrm>
              <a:off x="151760" y="139700"/>
              <a:ext cx="214312" cy="214313"/>
            </a:xfrm>
            <a:custGeom>
              <a:avLst/>
              <a:gdLst>
                <a:gd name="T0" fmla="*/ 410086020 w 56"/>
                <a:gd name="T1" fmla="*/ 0 h 56"/>
                <a:gd name="T2" fmla="*/ 0 w 56"/>
                <a:gd name="T3" fmla="*/ 410091760 h 56"/>
                <a:gd name="T4" fmla="*/ 410086020 w 56"/>
                <a:gd name="T5" fmla="*/ 820179694 h 56"/>
                <a:gd name="T6" fmla="*/ 820172040 w 56"/>
                <a:gd name="T7" fmla="*/ 410091760 h 56"/>
                <a:gd name="T8" fmla="*/ 410086020 w 56"/>
                <a:gd name="T9" fmla="*/ 0 h 56"/>
                <a:gd name="T10" fmla="*/ 410086020 w 56"/>
                <a:gd name="T11" fmla="*/ 776241714 h 56"/>
                <a:gd name="T12" fmla="*/ 58583715 w 56"/>
                <a:gd name="T13" fmla="*/ 410091760 h 56"/>
                <a:gd name="T14" fmla="*/ 410086020 w 56"/>
                <a:gd name="T15" fmla="*/ 58583988 h 56"/>
                <a:gd name="T16" fmla="*/ 776234265 w 56"/>
                <a:gd name="T17" fmla="*/ 410091760 h 56"/>
                <a:gd name="T18" fmla="*/ 410086020 w 56"/>
                <a:gd name="T19" fmla="*/ 776241714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6"/>
                <a:gd name="T31" fmla="*/ 0 h 56"/>
                <a:gd name="T32" fmla="*/ 56 w 56"/>
                <a:gd name="T33" fmla="*/ 56 h 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w="9525" cmpd="sng">
              <a:solidFill>
                <a:srgbClr val="C00000"/>
              </a:solidFill>
              <a:bevel/>
              <a:headEnd/>
              <a:tailEnd/>
            </a:ln>
            <a:extLst/>
          </p:spPr>
          <p:txBody>
            <a:bodyPr/>
            <a:lstStyle/>
            <a:p>
              <a:endParaRPr lang="zh-CN" altLang="en-US"/>
            </a:p>
          </p:txBody>
        </p:sp>
        <p:sp>
          <p:nvSpPr>
            <p:cNvPr id="99" name="Freeform 7"/>
            <p:cNvSpPr>
              <a:spLocks noEditPoints="1" noChangeArrowheads="1"/>
            </p:cNvSpPr>
            <p:nvPr/>
          </p:nvSpPr>
          <p:spPr bwMode="auto">
            <a:xfrm>
              <a:off x="197798" y="185738"/>
              <a:ext cx="122237" cy="122238"/>
            </a:xfrm>
            <a:custGeom>
              <a:avLst/>
              <a:gdLst>
                <a:gd name="T0" fmla="*/ 233468798 w 32"/>
                <a:gd name="T1" fmla="*/ 0 h 32"/>
                <a:gd name="T2" fmla="*/ 0 w 32"/>
                <a:gd name="T3" fmla="*/ 233470708 h 32"/>
                <a:gd name="T4" fmla="*/ 233468798 w 32"/>
                <a:gd name="T5" fmla="*/ 466941417 h 32"/>
                <a:gd name="T6" fmla="*/ 466933777 w 32"/>
                <a:gd name="T7" fmla="*/ 233470708 h 32"/>
                <a:gd name="T8" fmla="*/ 233468798 w 32"/>
                <a:gd name="T9" fmla="*/ 0 h 32"/>
                <a:gd name="T10" fmla="*/ 233468798 w 32"/>
                <a:gd name="T11" fmla="*/ 408572800 h 32"/>
                <a:gd name="T12" fmla="*/ 58368155 w 32"/>
                <a:gd name="T13" fmla="*/ 233470708 h 32"/>
                <a:gd name="T14" fmla="*/ 233468798 w 32"/>
                <a:gd name="T15" fmla="*/ 58368632 h 32"/>
                <a:gd name="T16" fmla="*/ 408565637 w 32"/>
                <a:gd name="T17" fmla="*/ 233470708 h 32"/>
                <a:gd name="T18" fmla="*/ 233468798 w 32"/>
                <a:gd name="T19" fmla="*/ 40857280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32"/>
                <a:gd name="T32" fmla="*/ 32 w 32"/>
                <a:gd name="T33" fmla="*/ 32 h 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w="9525" cmpd="sng">
              <a:solidFill>
                <a:srgbClr val="C00000"/>
              </a:solidFill>
              <a:bevel/>
              <a:headEnd/>
              <a:tailEnd/>
            </a:ln>
            <a:extLst/>
          </p:spPr>
          <p:txBody>
            <a:bodyPr/>
            <a:lstStyle/>
            <a:p>
              <a:endParaRPr lang="zh-CN" altLang="en-US"/>
            </a:p>
          </p:txBody>
        </p:sp>
      </p:grpSp>
      <p:sp>
        <p:nvSpPr>
          <p:cNvPr id="100" name="TextBox 159"/>
          <p:cNvSpPr>
            <a:spLocks noChangeArrowheads="1"/>
          </p:cNvSpPr>
          <p:nvPr/>
        </p:nvSpPr>
        <p:spPr bwMode="auto">
          <a:xfrm>
            <a:off x="9705476" y="2386336"/>
            <a:ext cx="1107997"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zh-CN" altLang="en-US" b="1" dirty="0" smtClean="0">
                <a:latin typeface="微软雅黑" pitchFamily="34" charset="-122"/>
                <a:ea typeface="微软雅黑" pitchFamily="34" charset="-122"/>
                <a:sym typeface="方正兰亭黑_GBK" pitchFamily="2" charset="-122"/>
              </a:rPr>
              <a:t>白领一员</a:t>
            </a:r>
            <a:endParaRPr lang="zh-CN" altLang="en-US" b="1" dirty="0">
              <a:latin typeface="微软雅黑" pitchFamily="34" charset="-122"/>
              <a:ea typeface="微软雅黑" pitchFamily="34" charset="-122"/>
              <a:sym typeface="方正兰亭黑_GBK" pitchFamily="2" charset="-122"/>
            </a:endParaRPr>
          </a:p>
        </p:txBody>
      </p:sp>
      <p:sp>
        <p:nvSpPr>
          <p:cNvPr id="101" name="TextBox 157"/>
          <p:cNvSpPr>
            <a:spLocks noChangeArrowheads="1"/>
          </p:cNvSpPr>
          <p:nvPr/>
        </p:nvSpPr>
        <p:spPr bwMode="auto">
          <a:xfrm>
            <a:off x="6465088" y="4424854"/>
            <a:ext cx="1614711"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en-US" altLang="zh-CN" sz="1600" dirty="0" smtClean="0">
                <a:latin typeface="微软雅黑" pitchFamily="34" charset="-122"/>
                <a:ea typeface="微软雅黑" pitchFamily="34" charset="-122"/>
                <a:sym typeface="Arial Black" pitchFamily="34" charset="0"/>
              </a:rPr>
              <a:t>2004.4-2008.4</a:t>
            </a:r>
            <a:endParaRPr lang="zh-CN" altLang="en-US" sz="1600" dirty="0">
              <a:latin typeface="微软雅黑" pitchFamily="34" charset="-122"/>
              <a:ea typeface="微软雅黑" pitchFamily="34" charset="-122"/>
              <a:sym typeface="Arial Black" pitchFamily="34" charset="0"/>
            </a:endParaRPr>
          </a:p>
        </p:txBody>
      </p:sp>
      <p:sp>
        <p:nvSpPr>
          <p:cNvPr id="102" name="TextBox 157"/>
          <p:cNvSpPr>
            <a:spLocks noChangeArrowheads="1"/>
          </p:cNvSpPr>
          <p:nvPr/>
        </p:nvSpPr>
        <p:spPr bwMode="auto">
          <a:xfrm>
            <a:off x="5047881" y="1635585"/>
            <a:ext cx="1857573"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en-US" altLang="zh-CN" sz="1600" dirty="0" smtClean="0">
                <a:latin typeface="微软雅黑" pitchFamily="34" charset="-122"/>
                <a:ea typeface="微软雅黑" pitchFamily="34" charset="-122"/>
                <a:sym typeface="Arial Black" pitchFamily="34" charset="0"/>
              </a:rPr>
              <a:t>2008.12-2010.1</a:t>
            </a:r>
            <a:endParaRPr lang="zh-CN" altLang="en-US" sz="1600" dirty="0">
              <a:latin typeface="微软雅黑" pitchFamily="34" charset="-122"/>
              <a:ea typeface="微软雅黑" pitchFamily="34" charset="-122"/>
              <a:sym typeface="Arial Black" pitchFamily="34" charset="0"/>
            </a:endParaRPr>
          </a:p>
        </p:txBody>
      </p:sp>
      <p:sp>
        <p:nvSpPr>
          <p:cNvPr id="103" name="TextBox 157"/>
          <p:cNvSpPr>
            <a:spLocks noChangeArrowheads="1"/>
          </p:cNvSpPr>
          <p:nvPr/>
        </p:nvSpPr>
        <p:spPr bwMode="auto">
          <a:xfrm>
            <a:off x="9515184" y="1864977"/>
            <a:ext cx="1857573"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en-US" altLang="zh-CN" sz="1600" dirty="0" smtClean="0">
                <a:latin typeface="微软雅黑" pitchFamily="34" charset="-122"/>
                <a:ea typeface="微软雅黑" pitchFamily="34" charset="-122"/>
                <a:sym typeface="Arial Black" pitchFamily="34" charset="0"/>
              </a:rPr>
              <a:t>2010.10-2016.1</a:t>
            </a:r>
            <a:endParaRPr lang="zh-CN" altLang="en-US" sz="1600" dirty="0">
              <a:latin typeface="微软雅黑" pitchFamily="34" charset="-122"/>
              <a:ea typeface="微软雅黑" pitchFamily="34" charset="-122"/>
              <a:sym typeface="Arial Black" pitchFamily="34" charset="0"/>
            </a:endParaRPr>
          </a:p>
        </p:txBody>
      </p:sp>
      <p:grpSp>
        <p:nvGrpSpPr>
          <p:cNvPr id="73" name="组合 72"/>
          <p:cNvGrpSpPr/>
          <p:nvPr/>
        </p:nvGrpSpPr>
        <p:grpSpPr>
          <a:xfrm>
            <a:off x="-1" y="199301"/>
            <a:ext cx="12192000" cy="562467"/>
            <a:chOff x="-1" y="199301"/>
            <a:chExt cx="12192000" cy="562467"/>
          </a:xfrm>
        </p:grpSpPr>
        <p:sp>
          <p:nvSpPr>
            <p:cNvPr id="74" name="矩形 40"/>
            <p:cNvSpPr>
              <a:spLocks noChangeArrowheads="1"/>
            </p:cNvSpPr>
            <p:nvPr/>
          </p:nvSpPr>
          <p:spPr bwMode="auto">
            <a:xfrm>
              <a:off x="1899138" y="199301"/>
              <a:ext cx="10292861" cy="562467"/>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a:endParaRPr lang="zh-CN" altLang="zh-CN">
                <a:solidFill>
                  <a:srgbClr val="FFFFFF"/>
                </a:solidFill>
                <a:latin typeface="宋体" pitchFamily="2" charset="-122"/>
                <a:sym typeface="宋体" pitchFamily="2" charset="-122"/>
              </a:endParaRPr>
            </a:p>
          </p:txBody>
        </p:sp>
        <p:sp>
          <p:nvSpPr>
            <p:cNvPr id="104" name="直接连接符 41"/>
            <p:cNvSpPr>
              <a:spLocks noChangeShapeType="1"/>
            </p:cNvSpPr>
            <p:nvPr/>
          </p:nvSpPr>
          <p:spPr bwMode="auto">
            <a:xfrm flipH="1">
              <a:off x="1164041" y="199301"/>
              <a:ext cx="223" cy="562467"/>
            </a:xfrm>
            <a:prstGeom prst="line">
              <a:avLst/>
            </a:prstGeom>
            <a:ln>
              <a:headEnd/>
              <a:tailEnd/>
            </a:ln>
            <a:extLst/>
          </p:spPr>
          <p:style>
            <a:lnRef idx="2">
              <a:schemeClr val="dk1"/>
            </a:lnRef>
            <a:fillRef idx="1">
              <a:schemeClr val="lt1"/>
            </a:fillRef>
            <a:effectRef idx="0">
              <a:schemeClr val="dk1"/>
            </a:effectRef>
            <a:fontRef idx="minor">
              <a:schemeClr val="dk1"/>
            </a:fontRef>
          </p:style>
          <p:txBody>
            <a:bodyPr/>
            <a:lstStyle/>
            <a:p>
              <a:endParaRPr lang="zh-CN" altLang="en-US"/>
            </a:p>
          </p:txBody>
        </p:sp>
        <p:sp>
          <p:nvSpPr>
            <p:cNvPr id="105" name="矩形 36"/>
            <p:cNvSpPr>
              <a:spLocks noChangeArrowheads="1"/>
            </p:cNvSpPr>
            <p:nvPr/>
          </p:nvSpPr>
          <p:spPr bwMode="auto">
            <a:xfrm>
              <a:off x="-1" y="199301"/>
              <a:ext cx="1098266" cy="562467"/>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a:endParaRPr lang="zh-CN" altLang="zh-CN">
                <a:solidFill>
                  <a:srgbClr val="FFFFFF"/>
                </a:solidFill>
                <a:latin typeface="宋体" pitchFamily="2" charset="-122"/>
                <a:sym typeface="宋体" pitchFamily="2" charset="-122"/>
              </a:endParaRPr>
            </a:p>
          </p:txBody>
        </p:sp>
        <p:sp>
          <p:nvSpPr>
            <p:cNvPr id="106" name="直接连接符 37"/>
            <p:cNvSpPr>
              <a:spLocks noChangeShapeType="1"/>
            </p:cNvSpPr>
            <p:nvPr/>
          </p:nvSpPr>
          <p:spPr bwMode="auto">
            <a:xfrm>
              <a:off x="1241697" y="199301"/>
              <a:ext cx="3" cy="562467"/>
            </a:xfrm>
            <a:prstGeom prst="line">
              <a:avLst/>
            </a:prstGeom>
            <a:ln>
              <a:headEnd/>
              <a:tailEnd/>
            </a:ln>
            <a:extLst/>
          </p:spPr>
          <p:style>
            <a:lnRef idx="2">
              <a:schemeClr val="dk1"/>
            </a:lnRef>
            <a:fillRef idx="1">
              <a:schemeClr val="lt1"/>
            </a:fillRef>
            <a:effectRef idx="0">
              <a:schemeClr val="dk1"/>
            </a:effectRef>
            <a:fontRef idx="minor">
              <a:schemeClr val="dk1"/>
            </a:fontRef>
          </p:style>
          <p:txBody>
            <a:bodyPr/>
            <a:lstStyle/>
            <a:p>
              <a:endParaRPr lang="zh-CN" altLang="en-US"/>
            </a:p>
          </p:txBody>
        </p:sp>
      </p:grpSp>
      <p:sp>
        <p:nvSpPr>
          <p:cNvPr id="107" name="矩形 3"/>
          <p:cNvSpPr>
            <a:spLocks noChangeArrowheads="1"/>
          </p:cNvSpPr>
          <p:nvPr/>
        </p:nvSpPr>
        <p:spPr bwMode="auto">
          <a:xfrm>
            <a:off x="6905454" y="188730"/>
            <a:ext cx="4766030" cy="5847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headEnd/>
                <a:tailEnd/>
              </a14:hiddenLine>
            </a:ext>
          </a:extLst>
        </p:spPr>
        <p:txBody>
          <a:bodyPr wrap="none" lIns="91431" tIns="45716" rIns="91431" bIns="45716">
            <a:spAutoFit/>
          </a:bodyPr>
          <a:lstStyle/>
          <a:p>
            <a:r>
              <a:rPr lang="zh-CN" altLang="en-US" sz="3200" b="1" dirty="0" smtClean="0">
                <a:latin typeface="微软雅黑" pitchFamily="34" charset="-122"/>
                <a:ea typeface="微软雅黑" pitchFamily="34" charset="-122"/>
                <a:sym typeface="Arial" pitchFamily="34" charset="0"/>
              </a:rPr>
              <a:t>关于我自己</a:t>
            </a:r>
            <a:r>
              <a:rPr lang="en-US" altLang="zh-CN" sz="3200" b="1" dirty="0" smtClean="0">
                <a:latin typeface="微软雅黑" pitchFamily="34" charset="-122"/>
                <a:ea typeface="微软雅黑" pitchFamily="34" charset="-122"/>
                <a:sym typeface="Arial" pitchFamily="34" charset="0"/>
              </a:rPr>
              <a:t>——</a:t>
            </a:r>
            <a:r>
              <a:rPr lang="zh-CN" altLang="en-US" sz="3200" b="1" dirty="0" smtClean="0">
                <a:latin typeface="微软雅黑" pitchFamily="34" charset="-122"/>
                <a:ea typeface="微软雅黑" pitchFamily="34" charset="-122"/>
                <a:sym typeface="Arial" pitchFamily="34" charset="0"/>
              </a:rPr>
              <a:t>个人履历</a:t>
            </a:r>
            <a:endParaRPr lang="zh-CN" altLang="en-US" sz="3200" b="1" dirty="0">
              <a:latin typeface="微软雅黑" pitchFamily="34" charset="-122"/>
              <a:ea typeface="微软雅黑" pitchFamily="34" charset="-122"/>
              <a:sym typeface="Arial" pitchFamily="34" charset="0"/>
            </a:endParaRPr>
          </a:p>
        </p:txBody>
      </p:sp>
      <p:sp>
        <p:nvSpPr>
          <p:cNvPr id="108" name="矩形 107"/>
          <p:cNvSpPr/>
          <p:nvPr/>
        </p:nvSpPr>
        <p:spPr>
          <a:xfrm>
            <a:off x="131157" y="236519"/>
            <a:ext cx="888384" cy="477054"/>
          </a:xfrm>
          <a:prstGeom prst="rect">
            <a:avLst/>
          </a:prstGeom>
        </p:spPr>
        <p:txBody>
          <a:bodyPr wrap="none">
            <a:spAutoFit/>
          </a:bodyPr>
          <a:lstStyle/>
          <a:p>
            <a:pPr algn="ctr"/>
            <a:r>
              <a:rPr lang="en-US" altLang="zh-CN" sz="25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icrosoft Yi Baiti" pitchFamily="66" charset="0"/>
                <a:ea typeface="Microsoft Yi Baiti" pitchFamily="66" charset="0"/>
              </a:rPr>
              <a:t>LOGO</a:t>
            </a:r>
            <a:endParaRPr lang="en-US" altLang="zh-CN" sz="25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icrosoft Yi Baiti" pitchFamily="66" charset="0"/>
              <a:ea typeface="Microsoft Yi Baiti" pitchFamily="66" charset="0"/>
            </a:endParaRPr>
          </a:p>
        </p:txBody>
      </p:sp>
    </p:spTree>
    <p:extLst>
      <p:ext uri="{BB962C8B-B14F-4D97-AF65-F5344CB8AC3E}">
        <p14:creationId xmlns:p14="http://schemas.microsoft.com/office/powerpoint/2010/main" xmlns="" val="4217168843"/>
      </p:ext>
    </p:extLst>
  </p:cSld>
  <p:clrMapOvr>
    <a:masterClrMapping/>
  </p:clrMapOvr>
  <mc:AlternateContent xmlns:mc="http://schemas.openxmlformats.org/markup-compatibility/2006">
    <mc:Choice xmlns:p14="http://schemas.microsoft.com/office/powerpoint/2010/main" xmlns="" Requires="p14">
      <p:transition p14:dur="10" advClick="0" advTm="0">
        <p:fade/>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barn(inVertical)">
                                      <p:cBhvr>
                                        <p:cTn id="7" dur="500"/>
                                        <p:tgtEl>
                                          <p:spTgt spid="7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7"/>
                                        </p:tgtEl>
                                        <p:attrNameLst>
                                          <p:attrName>style.visibility</p:attrName>
                                        </p:attrNameLst>
                                      </p:cBhvr>
                                      <p:to>
                                        <p:strVal val="visible"/>
                                      </p:to>
                                    </p:set>
                                    <p:animEffect transition="in" filter="barn(inVertical)">
                                      <p:cBhvr>
                                        <p:cTn id="10" dur="500"/>
                                        <p:tgtEl>
                                          <p:spTgt spid="107"/>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08"/>
                                        </p:tgtEl>
                                        <p:attrNameLst>
                                          <p:attrName>style.visibility</p:attrName>
                                        </p:attrNameLst>
                                      </p:cBhvr>
                                      <p:to>
                                        <p:strVal val="visible"/>
                                      </p:to>
                                    </p:set>
                                    <p:animEffect transition="in" filter="barn(inVertical)">
                                      <p:cBhvr>
                                        <p:cTn id="13" dur="500"/>
                                        <p:tgtEl>
                                          <p:spTgt spid="108"/>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circle(in)">
                                      <p:cBhvr>
                                        <p:cTn id="18" dur="20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363"/>
                                        </p:tgtEl>
                                        <p:attrNameLst>
                                          <p:attrName>style.visibility</p:attrName>
                                        </p:attrNameLst>
                                      </p:cBhvr>
                                      <p:to>
                                        <p:strVal val="visible"/>
                                      </p:to>
                                    </p:set>
                                    <p:animEffect transition="in" filter="fade">
                                      <p:cBhvr>
                                        <p:cTn id="23" dur="500"/>
                                        <p:tgtEl>
                                          <p:spTgt spid="1436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0"/>
                                        </p:tgtEl>
                                        <p:attrNameLst>
                                          <p:attrName>style.visibility</p:attrName>
                                        </p:attrNameLst>
                                      </p:cBhvr>
                                      <p:to>
                                        <p:strVal val="visible"/>
                                      </p:to>
                                    </p:set>
                                    <p:animEffect transition="in" filter="fade">
                                      <p:cBhvr>
                                        <p:cTn id="26" dur="500"/>
                                        <p:tgtEl>
                                          <p:spTgt spid="15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0"/>
                                        </p:tgtEl>
                                        <p:attrNameLst>
                                          <p:attrName>style.visibility</p:attrName>
                                        </p:attrNameLst>
                                      </p:cBhvr>
                                      <p:to>
                                        <p:strVal val="visible"/>
                                      </p:to>
                                    </p:set>
                                    <p:animEffect transition="in" filter="fade">
                                      <p:cBhvr>
                                        <p:cTn id="29" dur="500"/>
                                        <p:tgtEl>
                                          <p:spTgt spid="8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500"/>
                                        <p:tgtEl>
                                          <p:spTgt spid="81"/>
                                        </p:tgtEl>
                                      </p:cBhvr>
                                    </p:animEffect>
                                  </p:childTnLst>
                                </p:cTn>
                              </p:par>
                              <p:par>
                                <p:cTn id="33" presetID="10" presetClass="entr" presetSubtype="0" fill="hold" nodeType="withEffect">
                                  <p:stCondLst>
                                    <p:cond delay="0"/>
                                  </p:stCondLst>
                                  <p:childTnLst>
                                    <p:set>
                                      <p:cBhvr>
                                        <p:cTn id="34" dur="1" fill="hold">
                                          <p:stCondLst>
                                            <p:cond delay="0"/>
                                          </p:stCondLst>
                                        </p:cTn>
                                        <p:tgtEl>
                                          <p:spTgt spid="82"/>
                                        </p:tgtEl>
                                        <p:attrNameLst>
                                          <p:attrName>style.visibility</p:attrName>
                                        </p:attrNameLst>
                                      </p:cBhvr>
                                      <p:to>
                                        <p:strVal val="visible"/>
                                      </p:to>
                                    </p:set>
                                    <p:animEffect transition="in" filter="fade">
                                      <p:cBhvr>
                                        <p:cTn id="35" dur="500"/>
                                        <p:tgtEl>
                                          <p:spTgt spid="8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6"/>
                                        </p:tgtEl>
                                        <p:attrNameLst>
                                          <p:attrName>style.visibility</p:attrName>
                                        </p:attrNameLst>
                                      </p:cBhvr>
                                      <p:to>
                                        <p:strVal val="visible"/>
                                      </p:to>
                                    </p:set>
                                    <p:animEffect transition="in" filter="fade">
                                      <p:cBhvr>
                                        <p:cTn id="38" dur="500"/>
                                        <p:tgtEl>
                                          <p:spTgt spid="8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4"/>
                                        </p:tgtEl>
                                        <p:attrNameLst>
                                          <p:attrName>style.visibility</p:attrName>
                                        </p:attrNameLst>
                                      </p:cBhvr>
                                      <p:to>
                                        <p:strVal val="visible"/>
                                      </p:to>
                                    </p:set>
                                    <p:animEffect transition="in" filter="fade">
                                      <p:cBhvr>
                                        <p:cTn id="41" dur="500"/>
                                        <p:tgtEl>
                                          <p:spTgt spid="15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500"/>
                                        <p:tgtEl>
                                          <p:spTgt spid="8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88"/>
                                        </p:tgtEl>
                                        <p:attrNameLst>
                                          <p:attrName>style.visibility</p:attrName>
                                        </p:attrNameLst>
                                      </p:cBhvr>
                                      <p:to>
                                        <p:strVal val="visible"/>
                                      </p:to>
                                    </p:set>
                                    <p:animEffect transition="in" filter="fade">
                                      <p:cBhvr>
                                        <p:cTn id="47" dur="500"/>
                                        <p:tgtEl>
                                          <p:spTgt spid="88"/>
                                        </p:tgtEl>
                                      </p:cBhvr>
                                    </p:animEffect>
                                  </p:childTnLst>
                                </p:cTn>
                              </p:par>
                              <p:par>
                                <p:cTn id="48" presetID="10" presetClass="entr" presetSubtype="0" fill="hold" nodeType="withEffect">
                                  <p:stCondLst>
                                    <p:cond delay="0"/>
                                  </p:stCondLst>
                                  <p:childTnLst>
                                    <p:set>
                                      <p:cBhvr>
                                        <p:cTn id="49" dur="1" fill="hold">
                                          <p:stCondLst>
                                            <p:cond delay="0"/>
                                          </p:stCondLst>
                                        </p:cTn>
                                        <p:tgtEl>
                                          <p:spTgt spid="89"/>
                                        </p:tgtEl>
                                        <p:attrNameLst>
                                          <p:attrName>style.visibility</p:attrName>
                                        </p:attrNameLst>
                                      </p:cBhvr>
                                      <p:to>
                                        <p:strVal val="visible"/>
                                      </p:to>
                                    </p:set>
                                    <p:animEffect transition="in" filter="fade">
                                      <p:cBhvr>
                                        <p:cTn id="50" dur="500"/>
                                        <p:tgtEl>
                                          <p:spTgt spid="8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93"/>
                                        </p:tgtEl>
                                        <p:attrNameLst>
                                          <p:attrName>style.visibility</p:attrName>
                                        </p:attrNameLst>
                                      </p:cBhvr>
                                      <p:to>
                                        <p:strVal val="visible"/>
                                      </p:to>
                                    </p:set>
                                    <p:animEffect transition="in" filter="fade">
                                      <p:cBhvr>
                                        <p:cTn id="53" dur="500"/>
                                        <p:tgtEl>
                                          <p:spTgt spid="9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1"/>
                                        </p:tgtEl>
                                        <p:attrNameLst>
                                          <p:attrName>style.visibility</p:attrName>
                                        </p:attrNameLst>
                                      </p:cBhvr>
                                      <p:to>
                                        <p:strVal val="visible"/>
                                      </p:to>
                                    </p:set>
                                    <p:animEffect transition="in" filter="fade">
                                      <p:cBhvr>
                                        <p:cTn id="56" dur="500"/>
                                        <p:tgtEl>
                                          <p:spTgt spid="10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21"/>
                                        </p:tgtEl>
                                        <p:attrNameLst>
                                          <p:attrName>style.visibility</p:attrName>
                                        </p:attrNameLst>
                                      </p:cBhvr>
                                      <p:to>
                                        <p:strVal val="visible"/>
                                      </p:to>
                                    </p:set>
                                    <p:animEffect transition="in" filter="fade">
                                      <p:cBhvr>
                                        <p:cTn id="59" dur="500"/>
                                        <p:tgtEl>
                                          <p:spTgt spid="12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23"/>
                                        </p:tgtEl>
                                        <p:attrNameLst>
                                          <p:attrName>style.visibility</p:attrName>
                                        </p:attrNameLst>
                                      </p:cBhvr>
                                      <p:to>
                                        <p:strVal val="visible"/>
                                      </p:to>
                                    </p:set>
                                    <p:animEffect transition="in" filter="fade">
                                      <p:cBhvr>
                                        <p:cTn id="62" dur="500"/>
                                        <p:tgtEl>
                                          <p:spTgt spid="123"/>
                                        </p:tgtEl>
                                      </p:cBhvr>
                                    </p:animEffect>
                                  </p:childTnLst>
                                </p:cTn>
                              </p:par>
                              <p:par>
                                <p:cTn id="63" presetID="10" presetClass="entr" presetSubtype="0" fill="hold" nodeType="withEffect">
                                  <p:stCondLst>
                                    <p:cond delay="0"/>
                                  </p:stCondLst>
                                  <p:childTnLst>
                                    <p:set>
                                      <p:cBhvr>
                                        <p:cTn id="64" dur="1" fill="hold">
                                          <p:stCondLst>
                                            <p:cond delay="0"/>
                                          </p:stCondLst>
                                        </p:cTn>
                                        <p:tgtEl>
                                          <p:spTgt spid="124"/>
                                        </p:tgtEl>
                                        <p:attrNameLst>
                                          <p:attrName>style.visibility</p:attrName>
                                        </p:attrNameLst>
                                      </p:cBhvr>
                                      <p:to>
                                        <p:strVal val="visible"/>
                                      </p:to>
                                    </p:set>
                                    <p:animEffect transition="in" filter="fade">
                                      <p:cBhvr>
                                        <p:cTn id="65" dur="500"/>
                                        <p:tgtEl>
                                          <p:spTgt spid="12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51"/>
                                        </p:tgtEl>
                                        <p:attrNameLst>
                                          <p:attrName>style.visibility</p:attrName>
                                        </p:attrNameLst>
                                      </p:cBhvr>
                                      <p:to>
                                        <p:strVal val="visible"/>
                                      </p:to>
                                    </p:set>
                                    <p:animEffect transition="in" filter="fade">
                                      <p:cBhvr>
                                        <p:cTn id="68" dur="500"/>
                                        <p:tgtEl>
                                          <p:spTgt spid="15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55"/>
                                        </p:tgtEl>
                                        <p:attrNameLst>
                                          <p:attrName>style.visibility</p:attrName>
                                        </p:attrNameLst>
                                      </p:cBhvr>
                                      <p:to>
                                        <p:strVal val="visible"/>
                                      </p:to>
                                    </p:set>
                                    <p:animEffect transition="in" filter="fade">
                                      <p:cBhvr>
                                        <p:cTn id="71" dur="500"/>
                                        <p:tgtEl>
                                          <p:spTgt spid="15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02"/>
                                        </p:tgtEl>
                                        <p:attrNameLst>
                                          <p:attrName>style.visibility</p:attrName>
                                        </p:attrNameLst>
                                      </p:cBhvr>
                                      <p:to>
                                        <p:strVal val="visible"/>
                                      </p:to>
                                    </p:set>
                                    <p:animEffect transition="in" filter="fade">
                                      <p:cBhvr>
                                        <p:cTn id="74" dur="500"/>
                                        <p:tgtEl>
                                          <p:spTgt spid="10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56"/>
                                        </p:tgtEl>
                                        <p:attrNameLst>
                                          <p:attrName>style.visibility</p:attrName>
                                        </p:attrNameLst>
                                      </p:cBhvr>
                                      <p:to>
                                        <p:strVal val="visible"/>
                                      </p:to>
                                    </p:set>
                                    <p:animEffect transition="in" filter="fade">
                                      <p:cBhvr>
                                        <p:cTn id="77" dur="500"/>
                                        <p:tgtEl>
                                          <p:spTgt spid="156"/>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94"/>
                                        </p:tgtEl>
                                        <p:attrNameLst>
                                          <p:attrName>style.visibility</p:attrName>
                                        </p:attrNameLst>
                                      </p:cBhvr>
                                      <p:to>
                                        <p:strVal val="visible"/>
                                      </p:to>
                                    </p:set>
                                    <p:animEffect transition="in" filter="fade">
                                      <p:cBhvr>
                                        <p:cTn id="80" dur="500"/>
                                        <p:tgtEl>
                                          <p:spTgt spid="94"/>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95"/>
                                        </p:tgtEl>
                                        <p:attrNameLst>
                                          <p:attrName>style.visibility</p:attrName>
                                        </p:attrNameLst>
                                      </p:cBhvr>
                                      <p:to>
                                        <p:strVal val="visible"/>
                                      </p:to>
                                    </p:set>
                                    <p:animEffect transition="in" filter="fade">
                                      <p:cBhvr>
                                        <p:cTn id="83" dur="500"/>
                                        <p:tgtEl>
                                          <p:spTgt spid="95"/>
                                        </p:tgtEl>
                                      </p:cBhvr>
                                    </p:animEffect>
                                  </p:childTnLst>
                                </p:cTn>
                              </p:par>
                              <p:par>
                                <p:cTn id="84" presetID="10" presetClass="entr" presetSubtype="0" fill="hold" nodeType="withEffect">
                                  <p:stCondLst>
                                    <p:cond delay="0"/>
                                  </p:stCondLst>
                                  <p:childTnLst>
                                    <p:set>
                                      <p:cBhvr>
                                        <p:cTn id="85" dur="1" fill="hold">
                                          <p:stCondLst>
                                            <p:cond delay="0"/>
                                          </p:stCondLst>
                                        </p:cTn>
                                        <p:tgtEl>
                                          <p:spTgt spid="96"/>
                                        </p:tgtEl>
                                        <p:attrNameLst>
                                          <p:attrName>style.visibility</p:attrName>
                                        </p:attrNameLst>
                                      </p:cBhvr>
                                      <p:to>
                                        <p:strVal val="visible"/>
                                      </p:to>
                                    </p:set>
                                    <p:animEffect transition="in" filter="fade">
                                      <p:cBhvr>
                                        <p:cTn id="86" dur="500"/>
                                        <p:tgtEl>
                                          <p:spTgt spid="9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00"/>
                                        </p:tgtEl>
                                        <p:attrNameLst>
                                          <p:attrName>style.visibility</p:attrName>
                                        </p:attrNameLst>
                                      </p:cBhvr>
                                      <p:to>
                                        <p:strVal val="visible"/>
                                      </p:to>
                                    </p:set>
                                    <p:animEffect transition="in" filter="fade">
                                      <p:cBhvr>
                                        <p:cTn id="89" dur="500"/>
                                        <p:tgtEl>
                                          <p:spTgt spid="100"/>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03"/>
                                        </p:tgtEl>
                                        <p:attrNameLst>
                                          <p:attrName>style.visibility</p:attrName>
                                        </p:attrNameLst>
                                      </p:cBhvr>
                                      <p:to>
                                        <p:strVal val="visible"/>
                                      </p:to>
                                    </p:set>
                                    <p:animEffect transition="in" filter="fade">
                                      <p:cBhvr>
                                        <p:cTn id="92"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63" grpId="0"/>
      <p:bldP spid="121" grpId="0" animBg="1"/>
      <p:bldP spid="123" grpId="0" animBg="1"/>
      <p:bldP spid="150" grpId="0"/>
      <p:bldP spid="151" grpId="0"/>
      <p:bldP spid="154" grpId="0"/>
      <p:bldP spid="155" grpId="0"/>
      <p:bldP spid="156" grpId="0"/>
      <p:bldP spid="80" grpId="0" animBg="1"/>
      <p:bldP spid="81" grpId="0" animBg="1"/>
      <p:bldP spid="86" grpId="0"/>
      <p:bldP spid="87" grpId="0" animBg="1"/>
      <p:bldP spid="88" grpId="0" animBg="1"/>
      <p:bldP spid="93" grpId="0"/>
      <p:bldP spid="94" grpId="0" animBg="1"/>
      <p:bldP spid="95" grpId="0" animBg="1"/>
      <p:bldP spid="100" grpId="0"/>
      <p:bldP spid="101" grpId="0"/>
      <p:bldP spid="102" grpId="0"/>
      <p:bldP spid="103" grpId="0"/>
      <p:bldP spid="107" grpId="0"/>
      <p:bldP spid="10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燕尾形箭头 2"/>
          <p:cNvSpPr>
            <a:spLocks noChangeArrowheads="1"/>
          </p:cNvSpPr>
          <p:nvPr/>
        </p:nvSpPr>
        <p:spPr bwMode="auto">
          <a:xfrm rot="20219751">
            <a:off x="698908" y="3779818"/>
            <a:ext cx="9405938" cy="228600"/>
          </a:xfrm>
          <a:prstGeom prst="notchedRightArrow">
            <a:avLst>
              <a:gd name="adj1" fmla="val 50000"/>
              <a:gd name="adj2" fmla="val 49908"/>
            </a:avLst>
          </a:prstGeom>
          <a:solidFill>
            <a:schemeClr val="tx1">
              <a:lumMod val="75000"/>
              <a:lumOff val="25000"/>
            </a:schemeClr>
          </a:solidFill>
          <a:ln>
            <a:noFill/>
          </a:ln>
          <a:extLst/>
        </p:spPr>
        <p:txBody>
          <a:bodyPr lIns="91431" tIns="45716" rIns="91431" bIns="45716" anchor="ctr"/>
          <a:lstStyle/>
          <a:p>
            <a:pPr algn="ctr"/>
            <a:endParaRPr lang="zh-CN" altLang="zh-CN" sz="2400">
              <a:solidFill>
                <a:schemeClr val="accent1">
                  <a:lumMod val="75000"/>
                </a:schemeClr>
              </a:solidFill>
              <a:latin typeface="微软雅黑" pitchFamily="34" charset="-122"/>
              <a:ea typeface="微软雅黑" pitchFamily="34" charset="-122"/>
              <a:sym typeface="Arial" pitchFamily="34" charset="0"/>
            </a:endParaRPr>
          </a:p>
        </p:txBody>
      </p:sp>
      <p:sp>
        <p:nvSpPr>
          <p:cNvPr id="13317" name="椭圆 8"/>
          <p:cNvSpPr>
            <a:spLocks noChangeArrowheads="1"/>
          </p:cNvSpPr>
          <p:nvPr/>
        </p:nvSpPr>
        <p:spPr bwMode="auto">
          <a:xfrm>
            <a:off x="4164821" y="4300220"/>
            <a:ext cx="166687" cy="166688"/>
          </a:xfrm>
          <a:prstGeom prst="ellipse">
            <a:avLst/>
          </a:prstGeom>
          <a:solidFill>
            <a:srgbClr val="D8D8D8"/>
          </a:solidFill>
          <a:ln>
            <a:noFill/>
          </a:ln>
          <a:extLst>
            <a:ext uri="{91240B29-F687-4F45-9708-019B960494DF}">
              <a14:hiddenLine xmlns:a14="http://schemas.microsoft.com/office/drawing/2010/main" xmlns="" w="12700">
                <a:solidFill>
                  <a:srgbClr val="000000"/>
                </a:solidFill>
                <a:bevel/>
                <a:headEnd/>
                <a:tailEnd/>
              </a14:hiddenLine>
            </a:ext>
          </a:extLst>
        </p:spPr>
        <p:txBody>
          <a:bodyPr lIns="91431" tIns="45716" rIns="91431" bIns="45716" anchor="ctr"/>
          <a:lstStyle/>
          <a:p>
            <a:pPr algn="ctr"/>
            <a:endParaRPr lang="zh-CN" altLang="zh-CN" sz="2400">
              <a:latin typeface="微软雅黑" pitchFamily="34" charset="-122"/>
              <a:ea typeface="微软雅黑" pitchFamily="34" charset="-122"/>
              <a:sym typeface="Arial" pitchFamily="34" charset="0"/>
            </a:endParaRPr>
          </a:p>
        </p:txBody>
      </p:sp>
      <p:sp>
        <p:nvSpPr>
          <p:cNvPr id="13318" name="椭圆 9"/>
          <p:cNvSpPr>
            <a:spLocks noChangeArrowheads="1"/>
          </p:cNvSpPr>
          <p:nvPr/>
        </p:nvSpPr>
        <p:spPr bwMode="auto">
          <a:xfrm>
            <a:off x="5982191" y="3556457"/>
            <a:ext cx="166687" cy="166688"/>
          </a:xfrm>
          <a:prstGeom prst="ellipse">
            <a:avLst/>
          </a:prstGeom>
          <a:solidFill>
            <a:srgbClr val="D8D8D8"/>
          </a:solidFill>
          <a:ln>
            <a:noFill/>
          </a:ln>
          <a:extLst>
            <a:ext uri="{91240B29-F687-4F45-9708-019B960494DF}">
              <a14:hiddenLine xmlns:a14="http://schemas.microsoft.com/office/drawing/2010/main" xmlns="" w="12700">
                <a:solidFill>
                  <a:srgbClr val="000000"/>
                </a:solidFill>
                <a:bevel/>
                <a:headEnd/>
                <a:tailEnd/>
              </a14:hiddenLine>
            </a:ext>
          </a:extLst>
        </p:spPr>
        <p:txBody>
          <a:bodyPr lIns="91431" tIns="45716" rIns="91431" bIns="45716" anchor="ctr"/>
          <a:lstStyle/>
          <a:p>
            <a:pPr algn="ctr"/>
            <a:endParaRPr lang="zh-CN" altLang="zh-CN" sz="2400">
              <a:latin typeface="微软雅黑" pitchFamily="34" charset="-122"/>
              <a:ea typeface="微软雅黑" pitchFamily="34" charset="-122"/>
              <a:sym typeface="Arial" pitchFamily="34" charset="0"/>
            </a:endParaRPr>
          </a:p>
        </p:txBody>
      </p:sp>
      <p:sp>
        <p:nvSpPr>
          <p:cNvPr id="13319" name="椭圆 10"/>
          <p:cNvSpPr>
            <a:spLocks noChangeArrowheads="1"/>
          </p:cNvSpPr>
          <p:nvPr/>
        </p:nvSpPr>
        <p:spPr bwMode="auto">
          <a:xfrm>
            <a:off x="7732251" y="2765884"/>
            <a:ext cx="166687" cy="166688"/>
          </a:xfrm>
          <a:prstGeom prst="ellipse">
            <a:avLst/>
          </a:prstGeom>
          <a:solidFill>
            <a:srgbClr val="D8D8D8"/>
          </a:solidFill>
          <a:ln>
            <a:noFill/>
          </a:ln>
          <a:extLst>
            <a:ext uri="{91240B29-F687-4F45-9708-019B960494DF}">
              <a14:hiddenLine xmlns:a14="http://schemas.microsoft.com/office/drawing/2010/main" xmlns="" w="12700">
                <a:solidFill>
                  <a:srgbClr val="000000"/>
                </a:solidFill>
                <a:bevel/>
                <a:headEnd/>
                <a:tailEnd/>
              </a14:hiddenLine>
            </a:ext>
          </a:extLst>
        </p:spPr>
        <p:txBody>
          <a:bodyPr lIns="91431" tIns="45716" rIns="91431" bIns="45716" anchor="ctr"/>
          <a:lstStyle/>
          <a:p>
            <a:pPr algn="ctr"/>
            <a:endParaRPr lang="zh-CN" altLang="zh-CN" sz="2400">
              <a:latin typeface="微软雅黑" pitchFamily="34" charset="-122"/>
              <a:ea typeface="微软雅黑" pitchFamily="34" charset="-122"/>
              <a:sym typeface="Arial" pitchFamily="34" charset="0"/>
            </a:endParaRPr>
          </a:p>
        </p:txBody>
      </p:sp>
      <p:sp>
        <p:nvSpPr>
          <p:cNvPr id="13320" name="椭圆 11"/>
          <p:cNvSpPr>
            <a:spLocks noChangeArrowheads="1"/>
          </p:cNvSpPr>
          <p:nvPr/>
        </p:nvSpPr>
        <p:spPr bwMode="auto">
          <a:xfrm>
            <a:off x="2382693" y="5039360"/>
            <a:ext cx="166688" cy="166688"/>
          </a:xfrm>
          <a:prstGeom prst="ellipse">
            <a:avLst/>
          </a:prstGeom>
          <a:solidFill>
            <a:srgbClr val="D8D8D8"/>
          </a:solidFill>
          <a:ln>
            <a:noFill/>
          </a:ln>
          <a:extLst>
            <a:ext uri="{91240B29-F687-4F45-9708-019B960494DF}">
              <a14:hiddenLine xmlns:a14="http://schemas.microsoft.com/office/drawing/2010/main" xmlns="" w="12700">
                <a:solidFill>
                  <a:srgbClr val="000000"/>
                </a:solidFill>
                <a:bevel/>
                <a:headEnd/>
                <a:tailEnd/>
              </a14:hiddenLine>
            </a:ext>
          </a:extLst>
        </p:spPr>
        <p:txBody>
          <a:bodyPr lIns="91431" tIns="45716" rIns="91431" bIns="45716" anchor="ctr"/>
          <a:lstStyle/>
          <a:p>
            <a:pPr algn="ctr"/>
            <a:endParaRPr lang="zh-CN" altLang="zh-CN" sz="2400">
              <a:latin typeface="微软雅黑" pitchFamily="34" charset="-122"/>
              <a:ea typeface="微软雅黑" pitchFamily="34" charset="-122"/>
              <a:sym typeface="Arial" pitchFamily="34" charset="0"/>
            </a:endParaRPr>
          </a:p>
        </p:txBody>
      </p:sp>
      <p:sp>
        <p:nvSpPr>
          <p:cNvPr id="13340" name="矩形 47"/>
          <p:cNvSpPr>
            <a:spLocks noChangeArrowheads="1"/>
          </p:cNvSpPr>
          <p:nvPr/>
        </p:nvSpPr>
        <p:spPr bwMode="auto">
          <a:xfrm>
            <a:off x="2061320" y="5153295"/>
            <a:ext cx="4184270" cy="3323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headEnd/>
                <a:tailEnd/>
              </a14:hiddenLine>
            </a:ext>
          </a:extLst>
        </p:spPr>
        <p:txBody>
          <a:bodyPr wrap="square" lIns="91431" tIns="45716" rIns="91431" bIns="45716">
            <a:spAutoFit/>
          </a:bodyPr>
          <a:lstStyle/>
          <a:p>
            <a:pPr algn="ctr">
              <a:lnSpc>
                <a:spcPct val="130000"/>
              </a:lnSpc>
            </a:pPr>
            <a:r>
              <a:rPr lang="zh-CN" altLang="en-US" sz="1200" dirty="0" smtClean="0">
                <a:latin typeface="微软雅黑" pitchFamily="34" charset="-122"/>
                <a:ea typeface="微软雅黑" pitchFamily="34" charset="-122"/>
              </a:rPr>
              <a:t>亮亮图文旗舰店</a:t>
            </a:r>
            <a:r>
              <a:rPr lang="en-US" altLang="zh-CN" sz="1200" dirty="0" smtClean="0">
                <a:latin typeface="微软雅黑" pitchFamily="34" charset="-122"/>
                <a:ea typeface="微软雅黑" pitchFamily="34" charset="-122"/>
              </a:rPr>
              <a:t>https://liangliangtuwen.tmall.com</a:t>
            </a:r>
            <a:r>
              <a:rPr lang="zh-CN" altLang="en-US" sz="1200" dirty="0" smtClean="0">
                <a:latin typeface="微软雅黑" pitchFamily="34" charset="-122"/>
                <a:ea typeface="微软雅黑" pitchFamily="34" charset="-122"/>
              </a:rPr>
              <a:t>容</a:t>
            </a:r>
            <a:endParaRPr lang="zh-CN" altLang="en-US" sz="1200" dirty="0">
              <a:latin typeface="微软雅黑" pitchFamily="34" charset="-122"/>
              <a:ea typeface="微软雅黑" pitchFamily="34" charset="-122"/>
            </a:endParaRPr>
          </a:p>
        </p:txBody>
      </p:sp>
      <p:sp>
        <p:nvSpPr>
          <p:cNvPr id="18" name="椭圆形标注 17"/>
          <p:cNvSpPr/>
          <p:nvPr/>
        </p:nvSpPr>
        <p:spPr bwMode="auto">
          <a:xfrm rot="20343098">
            <a:off x="1962088" y="4021286"/>
            <a:ext cx="938866" cy="938866"/>
          </a:xfrm>
          <a:prstGeom prst="wedgeEllipseCallout">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1800" b="0" i="0" u="none" strike="noStrike" cap="none" normalizeH="0" baseline="0" dirty="0" smtClean="0">
                <a:ln>
                  <a:noFill/>
                </a:ln>
                <a:effectLst/>
                <a:latin typeface="Arial" pitchFamily="34" charset="0"/>
                <a:ea typeface="宋体" pitchFamily="2" charset="-122"/>
              </a:rPr>
              <a:t> </a:t>
            </a:r>
            <a:endParaRPr kumimoji="0" lang="zh-CN" altLang="en-US" sz="1800" b="0" i="0" u="none" strike="noStrike" cap="none" normalizeH="0" baseline="0" dirty="0" smtClean="0">
              <a:ln>
                <a:noFill/>
              </a:ln>
              <a:effectLst/>
              <a:latin typeface="Arial" pitchFamily="34" charset="0"/>
              <a:ea typeface="宋体" pitchFamily="2" charset="-122"/>
            </a:endParaRPr>
          </a:p>
        </p:txBody>
      </p:sp>
      <p:sp>
        <p:nvSpPr>
          <p:cNvPr id="50" name="椭圆形标注 49"/>
          <p:cNvSpPr/>
          <p:nvPr/>
        </p:nvSpPr>
        <p:spPr bwMode="auto">
          <a:xfrm rot="20343098">
            <a:off x="3748116" y="3285506"/>
            <a:ext cx="938866" cy="938866"/>
          </a:xfrm>
          <a:prstGeom prst="wedgeEllipseCallout">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effectLst/>
              <a:latin typeface="Arial" pitchFamily="34" charset="0"/>
              <a:ea typeface="宋体" pitchFamily="2" charset="-122"/>
            </a:endParaRPr>
          </a:p>
        </p:txBody>
      </p:sp>
      <p:sp>
        <p:nvSpPr>
          <p:cNvPr id="51" name="椭圆形标注 50"/>
          <p:cNvSpPr/>
          <p:nvPr/>
        </p:nvSpPr>
        <p:spPr bwMode="auto">
          <a:xfrm rot="20343098">
            <a:off x="5565619" y="2539814"/>
            <a:ext cx="938866" cy="938866"/>
          </a:xfrm>
          <a:prstGeom prst="wedgeEllipseCallout">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effectLst/>
              <a:latin typeface="Arial" pitchFamily="34" charset="0"/>
              <a:ea typeface="宋体" pitchFamily="2" charset="-122"/>
            </a:endParaRPr>
          </a:p>
        </p:txBody>
      </p:sp>
      <p:sp>
        <p:nvSpPr>
          <p:cNvPr id="52" name="椭圆形标注 51"/>
          <p:cNvSpPr/>
          <p:nvPr/>
        </p:nvSpPr>
        <p:spPr bwMode="auto">
          <a:xfrm rot="20343098">
            <a:off x="7315680" y="1758792"/>
            <a:ext cx="938866" cy="938866"/>
          </a:xfrm>
          <a:prstGeom prst="wedgeEllipseCallout">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effectLst/>
              <a:latin typeface="Arial" pitchFamily="34" charset="0"/>
              <a:ea typeface="宋体" pitchFamily="2" charset="-122"/>
            </a:endParaRPr>
          </a:p>
        </p:txBody>
      </p:sp>
      <p:sp>
        <p:nvSpPr>
          <p:cNvPr id="19" name="TextBox 18"/>
          <p:cNvSpPr txBox="1"/>
          <p:nvPr/>
        </p:nvSpPr>
        <p:spPr>
          <a:xfrm>
            <a:off x="2082707" y="4064128"/>
            <a:ext cx="697627" cy="369332"/>
          </a:xfrm>
          <a:prstGeom prst="rect">
            <a:avLst/>
          </a:prstGeom>
          <a:noFill/>
        </p:spPr>
        <p:txBody>
          <a:bodyPr wrap="none" rtlCol="0">
            <a:spAutoFit/>
          </a:bodyPr>
          <a:lstStyle/>
          <a:p>
            <a:r>
              <a:rPr lang="en-US" altLang="zh-CN" dirty="0" smtClean="0"/>
              <a:t>2008</a:t>
            </a:r>
            <a:endParaRPr lang="zh-CN" altLang="en-US" dirty="0"/>
          </a:p>
        </p:txBody>
      </p:sp>
      <p:sp>
        <p:nvSpPr>
          <p:cNvPr id="54" name="TextBox 53"/>
          <p:cNvSpPr txBox="1"/>
          <p:nvPr/>
        </p:nvSpPr>
        <p:spPr>
          <a:xfrm>
            <a:off x="3868735" y="3352159"/>
            <a:ext cx="697627" cy="369332"/>
          </a:xfrm>
          <a:prstGeom prst="rect">
            <a:avLst/>
          </a:prstGeom>
          <a:noFill/>
        </p:spPr>
        <p:txBody>
          <a:bodyPr wrap="none" rtlCol="0">
            <a:spAutoFit/>
          </a:bodyPr>
          <a:lstStyle/>
          <a:p>
            <a:r>
              <a:rPr lang="en-US" altLang="zh-CN" dirty="0" smtClean="0"/>
              <a:t>2010</a:t>
            </a:r>
            <a:endParaRPr lang="zh-CN" altLang="en-US" dirty="0"/>
          </a:p>
        </p:txBody>
      </p:sp>
      <p:sp>
        <p:nvSpPr>
          <p:cNvPr id="55" name="TextBox 54"/>
          <p:cNvSpPr txBox="1"/>
          <p:nvPr/>
        </p:nvSpPr>
        <p:spPr>
          <a:xfrm>
            <a:off x="5686238" y="2598078"/>
            <a:ext cx="697627" cy="369332"/>
          </a:xfrm>
          <a:prstGeom prst="rect">
            <a:avLst/>
          </a:prstGeom>
          <a:noFill/>
        </p:spPr>
        <p:txBody>
          <a:bodyPr wrap="none" rtlCol="0">
            <a:spAutoFit/>
          </a:bodyPr>
          <a:lstStyle/>
          <a:p>
            <a:r>
              <a:rPr lang="en-US" altLang="zh-CN" dirty="0" smtClean="0"/>
              <a:t>2013</a:t>
            </a:r>
            <a:endParaRPr lang="zh-CN" altLang="en-US" dirty="0"/>
          </a:p>
        </p:txBody>
      </p:sp>
      <p:sp>
        <p:nvSpPr>
          <p:cNvPr id="56" name="TextBox 55"/>
          <p:cNvSpPr txBox="1"/>
          <p:nvPr/>
        </p:nvSpPr>
        <p:spPr>
          <a:xfrm>
            <a:off x="7436299" y="1833834"/>
            <a:ext cx="697627" cy="369332"/>
          </a:xfrm>
          <a:prstGeom prst="rect">
            <a:avLst/>
          </a:prstGeom>
          <a:noFill/>
        </p:spPr>
        <p:txBody>
          <a:bodyPr wrap="none" rtlCol="0">
            <a:spAutoFit/>
          </a:bodyPr>
          <a:lstStyle/>
          <a:p>
            <a:r>
              <a:rPr lang="en-US" altLang="zh-CN" dirty="0" smtClean="0"/>
              <a:t>2015</a:t>
            </a:r>
            <a:endParaRPr lang="zh-CN" altLang="en-US" dirty="0"/>
          </a:p>
        </p:txBody>
      </p:sp>
      <p:sp>
        <p:nvSpPr>
          <p:cNvPr id="57" name="矩形 47"/>
          <p:cNvSpPr>
            <a:spLocks noChangeArrowheads="1"/>
          </p:cNvSpPr>
          <p:nvPr/>
        </p:nvSpPr>
        <p:spPr bwMode="auto">
          <a:xfrm>
            <a:off x="3896699" y="4351169"/>
            <a:ext cx="4184270" cy="5724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headEnd/>
                <a:tailEnd/>
              </a14:hiddenLine>
            </a:ext>
          </a:extLst>
        </p:spPr>
        <p:txBody>
          <a:bodyPr wrap="square" lIns="91431" tIns="45716" rIns="91431" bIns="45716">
            <a:spAutoFit/>
          </a:bodyPr>
          <a:lstStyle/>
          <a:p>
            <a:pPr algn="ctr">
              <a:lnSpc>
                <a:spcPct val="130000"/>
              </a:lnSpc>
            </a:pPr>
            <a:r>
              <a:rPr lang="zh-CN" altLang="en-US" sz="1200" dirty="0">
                <a:latin typeface="微软雅黑" pitchFamily="34" charset="-122"/>
                <a:ea typeface="微软雅黑" pitchFamily="34" charset="-122"/>
              </a:rPr>
              <a:t>在此录入当年获奖情况及相关信息内容</a:t>
            </a:r>
          </a:p>
          <a:p>
            <a:pPr algn="ctr">
              <a:lnSpc>
                <a:spcPct val="130000"/>
              </a:lnSpc>
            </a:pPr>
            <a:r>
              <a:rPr lang="zh-CN" altLang="en-US" sz="1200" dirty="0">
                <a:latin typeface="微软雅黑" pitchFamily="34" charset="-122"/>
                <a:ea typeface="微软雅黑" pitchFamily="34" charset="-122"/>
              </a:rPr>
              <a:t>在此录入当年获奖情况及相关</a:t>
            </a:r>
            <a:r>
              <a:rPr lang="zh-CN" altLang="en-US" sz="1200" dirty="0" smtClean="0">
                <a:latin typeface="微软雅黑" pitchFamily="34" charset="-122"/>
                <a:ea typeface="微软雅黑" pitchFamily="34" charset="-122"/>
              </a:rPr>
              <a:t>信息内容</a:t>
            </a:r>
            <a:endParaRPr lang="zh-CN" altLang="en-US" sz="1200" dirty="0">
              <a:latin typeface="微软雅黑" pitchFamily="34" charset="-122"/>
              <a:ea typeface="微软雅黑" pitchFamily="34" charset="-122"/>
            </a:endParaRPr>
          </a:p>
        </p:txBody>
      </p:sp>
      <p:sp>
        <p:nvSpPr>
          <p:cNvPr id="58" name="矩形 47"/>
          <p:cNvSpPr>
            <a:spLocks noChangeArrowheads="1"/>
          </p:cNvSpPr>
          <p:nvPr/>
        </p:nvSpPr>
        <p:spPr bwMode="auto">
          <a:xfrm>
            <a:off x="5746588" y="3591625"/>
            <a:ext cx="4184270" cy="8125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headEnd/>
                <a:tailEnd/>
              </a14:hiddenLine>
            </a:ext>
          </a:extLst>
        </p:spPr>
        <p:txBody>
          <a:bodyPr wrap="square" lIns="91431" tIns="45716" rIns="91431" bIns="45716">
            <a:spAutoFit/>
          </a:bodyPr>
          <a:lstStyle/>
          <a:p>
            <a:pPr algn="ctr">
              <a:lnSpc>
                <a:spcPct val="130000"/>
              </a:lnSpc>
            </a:pPr>
            <a:r>
              <a:rPr lang="zh-CN" altLang="en-US" sz="1200" dirty="0">
                <a:latin typeface="微软雅黑" pitchFamily="34" charset="-122"/>
                <a:ea typeface="微软雅黑" pitchFamily="34" charset="-122"/>
              </a:rPr>
              <a:t>在此录入当年获奖情况及相关</a:t>
            </a:r>
            <a:r>
              <a:rPr lang="zh-CN" altLang="en-US" sz="1200" dirty="0" smtClean="0">
                <a:latin typeface="微软雅黑" pitchFamily="34" charset="-122"/>
                <a:ea typeface="微软雅黑" pitchFamily="34" charset="-122"/>
              </a:rPr>
              <a:t>信息内容</a:t>
            </a:r>
            <a:endParaRPr lang="en-US" altLang="zh-CN" sz="1200" dirty="0" smtClean="0">
              <a:latin typeface="微软雅黑" pitchFamily="34" charset="-122"/>
              <a:ea typeface="微软雅黑" pitchFamily="34" charset="-122"/>
            </a:endParaRPr>
          </a:p>
          <a:p>
            <a:pPr algn="ctr">
              <a:lnSpc>
                <a:spcPct val="130000"/>
              </a:lnSpc>
            </a:pPr>
            <a:r>
              <a:rPr lang="zh-CN" altLang="en-US" sz="1200" dirty="0" smtClean="0">
                <a:latin typeface="微软雅黑" pitchFamily="34" charset="-122"/>
                <a:ea typeface="微软雅黑" pitchFamily="34" charset="-122"/>
              </a:rPr>
              <a:t>在此</a:t>
            </a:r>
            <a:r>
              <a:rPr lang="zh-CN" altLang="en-US" sz="1200" dirty="0">
                <a:latin typeface="微软雅黑" pitchFamily="34" charset="-122"/>
                <a:ea typeface="微软雅黑" pitchFamily="34" charset="-122"/>
              </a:rPr>
              <a:t>录入当年获奖情况及相关信息内容</a:t>
            </a:r>
          </a:p>
          <a:p>
            <a:pPr algn="ctr">
              <a:lnSpc>
                <a:spcPct val="130000"/>
              </a:lnSpc>
            </a:pPr>
            <a:endParaRPr lang="zh-CN" altLang="en-US" sz="1200" dirty="0">
              <a:latin typeface="微软雅黑" pitchFamily="34" charset="-122"/>
              <a:ea typeface="微软雅黑" pitchFamily="34" charset="-122"/>
            </a:endParaRPr>
          </a:p>
        </p:txBody>
      </p:sp>
      <p:sp>
        <p:nvSpPr>
          <p:cNvPr id="59" name="矩形 47"/>
          <p:cNvSpPr>
            <a:spLocks noChangeArrowheads="1"/>
          </p:cNvSpPr>
          <p:nvPr/>
        </p:nvSpPr>
        <p:spPr bwMode="auto">
          <a:xfrm>
            <a:off x="7608802" y="2767733"/>
            <a:ext cx="4184270" cy="5724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headEnd/>
                <a:tailEnd/>
              </a14:hiddenLine>
            </a:ext>
          </a:extLst>
        </p:spPr>
        <p:txBody>
          <a:bodyPr wrap="square" lIns="91431" tIns="45716" rIns="91431" bIns="45716">
            <a:spAutoFit/>
          </a:bodyPr>
          <a:lstStyle/>
          <a:p>
            <a:pPr algn="ctr">
              <a:lnSpc>
                <a:spcPct val="130000"/>
              </a:lnSpc>
            </a:pPr>
            <a:r>
              <a:rPr lang="zh-CN" altLang="en-US" sz="1200" dirty="0">
                <a:latin typeface="微软雅黑" pitchFamily="34" charset="-122"/>
                <a:ea typeface="微软雅黑" pitchFamily="34" charset="-122"/>
              </a:rPr>
              <a:t>在此录入当年获奖情况及相关</a:t>
            </a:r>
            <a:r>
              <a:rPr lang="zh-CN" altLang="en-US" sz="1200" dirty="0" smtClean="0">
                <a:latin typeface="微软雅黑" pitchFamily="34" charset="-122"/>
                <a:ea typeface="微软雅黑" pitchFamily="34" charset="-122"/>
              </a:rPr>
              <a:t>信息内容</a:t>
            </a:r>
            <a:endParaRPr lang="en-US" altLang="zh-CN" sz="1200" dirty="0" smtClean="0">
              <a:latin typeface="微软雅黑" pitchFamily="34" charset="-122"/>
              <a:ea typeface="微软雅黑" pitchFamily="34" charset="-122"/>
            </a:endParaRPr>
          </a:p>
          <a:p>
            <a:pPr algn="ctr">
              <a:lnSpc>
                <a:spcPct val="130000"/>
              </a:lnSpc>
            </a:pPr>
            <a:r>
              <a:rPr lang="zh-CN" altLang="en-US" sz="1200" dirty="0">
                <a:latin typeface="微软雅黑" pitchFamily="34" charset="-122"/>
                <a:ea typeface="微软雅黑" pitchFamily="34" charset="-122"/>
              </a:rPr>
              <a:t>在此录入当年获奖情况及相关</a:t>
            </a:r>
            <a:r>
              <a:rPr lang="zh-CN" altLang="en-US" sz="1200" dirty="0" smtClean="0">
                <a:latin typeface="微软雅黑" pitchFamily="34" charset="-122"/>
                <a:ea typeface="微软雅黑" pitchFamily="34" charset="-122"/>
              </a:rPr>
              <a:t>信息内容</a:t>
            </a:r>
            <a:endParaRPr lang="zh-CN" altLang="en-US" sz="1200" dirty="0">
              <a:latin typeface="微软雅黑" pitchFamily="34" charset="-122"/>
              <a:ea typeface="微软雅黑" pitchFamily="34" charset="-122"/>
            </a:endParaRPr>
          </a:p>
        </p:txBody>
      </p:sp>
      <p:sp>
        <p:nvSpPr>
          <p:cNvPr id="37" name="Freeform 21"/>
          <p:cNvSpPr>
            <a:spLocks noEditPoints="1" noChangeArrowheads="1"/>
          </p:cNvSpPr>
          <p:nvPr/>
        </p:nvSpPr>
        <p:spPr bwMode="auto">
          <a:xfrm>
            <a:off x="2168991" y="4375721"/>
            <a:ext cx="526980" cy="514665"/>
          </a:xfrm>
          <a:custGeom>
            <a:avLst/>
            <a:gdLst>
              <a:gd name="T0" fmla="*/ 640467 w 266"/>
              <a:gd name="T1" fmla="*/ 0 h 260"/>
              <a:gd name="T2" fmla="*/ 1038333 w 266"/>
              <a:gd name="T3" fmla="*/ 0 h 260"/>
              <a:gd name="T4" fmla="*/ 994665 w 266"/>
              <a:gd name="T5" fmla="*/ 121200 h 260"/>
              <a:gd name="T6" fmla="*/ 1285786 w 266"/>
              <a:gd name="T7" fmla="*/ 121200 h 260"/>
              <a:gd name="T8" fmla="*/ 1246970 w 266"/>
              <a:gd name="T9" fmla="*/ 416926 h 260"/>
              <a:gd name="T10" fmla="*/ 1018925 w 266"/>
              <a:gd name="T11" fmla="*/ 678717 h 260"/>
              <a:gd name="T12" fmla="*/ 1086853 w 266"/>
              <a:gd name="T13" fmla="*/ 732045 h 260"/>
              <a:gd name="T14" fmla="*/ 950996 w 266"/>
              <a:gd name="T15" fmla="*/ 775677 h 260"/>
              <a:gd name="T16" fmla="*/ 946144 w 266"/>
              <a:gd name="T17" fmla="*/ 693261 h 260"/>
              <a:gd name="T18" fmla="*/ 824844 w 266"/>
              <a:gd name="T19" fmla="*/ 896876 h 260"/>
              <a:gd name="T20" fmla="*/ 829696 w 266"/>
              <a:gd name="T21" fmla="*/ 1105340 h 260"/>
              <a:gd name="T22" fmla="*/ 994665 w 266"/>
              <a:gd name="T23" fmla="*/ 1260475 h 260"/>
              <a:gd name="T24" fmla="*/ 378458 w 266"/>
              <a:gd name="T25" fmla="*/ 1105340 h 260"/>
              <a:gd name="T26" fmla="*/ 490054 w 266"/>
              <a:gd name="T27" fmla="*/ 1105340 h 260"/>
              <a:gd name="T28" fmla="*/ 635615 w 266"/>
              <a:gd name="T29" fmla="*/ 1076252 h 260"/>
              <a:gd name="T30" fmla="*/ 562835 w 266"/>
              <a:gd name="T31" fmla="*/ 896876 h 260"/>
              <a:gd name="T32" fmla="*/ 504610 w 266"/>
              <a:gd name="T33" fmla="*/ 785373 h 260"/>
              <a:gd name="T34" fmla="*/ 339642 w 266"/>
              <a:gd name="T35" fmla="*/ 727197 h 260"/>
              <a:gd name="T36" fmla="*/ 295973 w 266"/>
              <a:gd name="T37" fmla="*/ 765981 h 260"/>
              <a:gd name="T38" fmla="*/ 223193 w 266"/>
              <a:gd name="T39" fmla="*/ 664173 h 260"/>
              <a:gd name="T40" fmla="*/ 271713 w 266"/>
              <a:gd name="T41" fmla="*/ 644781 h 260"/>
              <a:gd name="T42" fmla="*/ 0 w 266"/>
              <a:gd name="T43" fmla="*/ 155135 h 260"/>
              <a:gd name="T44" fmla="*/ 38816 w 266"/>
              <a:gd name="T45" fmla="*/ 121200 h 260"/>
              <a:gd name="T46" fmla="*/ 305677 w 266"/>
              <a:gd name="T47" fmla="*/ 121200 h 260"/>
              <a:gd name="T48" fmla="*/ 441534 w 266"/>
              <a:gd name="T49" fmla="*/ 77568 h 260"/>
              <a:gd name="T50" fmla="*/ 543427 w 266"/>
              <a:gd name="T51" fmla="*/ 654477 h 260"/>
              <a:gd name="T52" fmla="*/ 441534 w 266"/>
              <a:gd name="T53" fmla="*/ 77568 h 260"/>
              <a:gd name="T54" fmla="*/ 989813 w 266"/>
              <a:gd name="T55" fmla="*/ 572062 h 260"/>
              <a:gd name="T56" fmla="*/ 1217858 w 266"/>
              <a:gd name="T57" fmla="*/ 193919 h 260"/>
              <a:gd name="T58" fmla="*/ 1028629 w 266"/>
              <a:gd name="T59" fmla="*/ 290879 h 260"/>
              <a:gd name="T60" fmla="*/ 305677 w 266"/>
              <a:gd name="T61" fmla="*/ 576910 h 260"/>
              <a:gd name="T62" fmla="*/ 257157 w 266"/>
              <a:gd name="T63" fmla="*/ 290879 h 260"/>
              <a:gd name="T64" fmla="*/ 72780 w 266"/>
              <a:gd name="T65" fmla="*/ 193919 h 260"/>
              <a:gd name="T66" fmla="*/ 305677 w 266"/>
              <a:gd name="T67" fmla="*/ 576910 h 26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66"/>
              <a:gd name="T103" fmla="*/ 0 h 260"/>
              <a:gd name="T104" fmla="*/ 266 w 266"/>
              <a:gd name="T105" fmla="*/ 260 h 26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66" h="260">
                <a:moveTo>
                  <a:pt x="53" y="0"/>
                </a:moveTo>
                <a:cubicBezTo>
                  <a:pt x="132" y="0"/>
                  <a:pt x="132" y="0"/>
                  <a:pt x="132" y="0"/>
                </a:cubicBezTo>
                <a:cubicBezTo>
                  <a:pt x="135" y="0"/>
                  <a:pt x="135" y="0"/>
                  <a:pt x="135" y="0"/>
                </a:cubicBezTo>
                <a:cubicBezTo>
                  <a:pt x="214" y="0"/>
                  <a:pt x="214" y="0"/>
                  <a:pt x="214" y="0"/>
                </a:cubicBezTo>
                <a:cubicBezTo>
                  <a:pt x="210" y="9"/>
                  <a:pt x="206" y="17"/>
                  <a:pt x="204" y="25"/>
                </a:cubicBezTo>
                <a:cubicBezTo>
                  <a:pt x="205" y="25"/>
                  <a:pt x="205" y="25"/>
                  <a:pt x="205" y="25"/>
                </a:cubicBezTo>
                <a:cubicBezTo>
                  <a:pt x="258" y="25"/>
                  <a:pt x="258" y="25"/>
                  <a:pt x="258" y="25"/>
                </a:cubicBezTo>
                <a:cubicBezTo>
                  <a:pt x="265" y="25"/>
                  <a:pt x="265" y="25"/>
                  <a:pt x="265" y="25"/>
                </a:cubicBezTo>
                <a:cubicBezTo>
                  <a:pt x="265" y="32"/>
                  <a:pt x="265" y="32"/>
                  <a:pt x="265" y="32"/>
                </a:cubicBezTo>
                <a:cubicBezTo>
                  <a:pt x="266" y="47"/>
                  <a:pt x="265" y="67"/>
                  <a:pt x="257" y="86"/>
                </a:cubicBezTo>
                <a:cubicBezTo>
                  <a:pt x="250" y="105"/>
                  <a:pt x="236" y="122"/>
                  <a:pt x="210" y="133"/>
                </a:cubicBezTo>
                <a:cubicBezTo>
                  <a:pt x="210" y="140"/>
                  <a:pt x="210" y="140"/>
                  <a:pt x="210" y="140"/>
                </a:cubicBezTo>
                <a:cubicBezTo>
                  <a:pt x="220" y="137"/>
                  <a:pt x="220" y="137"/>
                  <a:pt x="220" y="137"/>
                </a:cubicBezTo>
                <a:cubicBezTo>
                  <a:pt x="224" y="151"/>
                  <a:pt x="224" y="151"/>
                  <a:pt x="224" y="151"/>
                </a:cubicBezTo>
                <a:cubicBezTo>
                  <a:pt x="205" y="158"/>
                  <a:pt x="205" y="158"/>
                  <a:pt x="205" y="158"/>
                </a:cubicBezTo>
                <a:cubicBezTo>
                  <a:pt x="196" y="160"/>
                  <a:pt x="196" y="160"/>
                  <a:pt x="196" y="160"/>
                </a:cubicBezTo>
                <a:cubicBezTo>
                  <a:pt x="195" y="150"/>
                  <a:pt x="195" y="150"/>
                  <a:pt x="195" y="150"/>
                </a:cubicBezTo>
                <a:cubicBezTo>
                  <a:pt x="195" y="143"/>
                  <a:pt x="195" y="143"/>
                  <a:pt x="195" y="143"/>
                </a:cubicBezTo>
                <a:cubicBezTo>
                  <a:pt x="190" y="149"/>
                  <a:pt x="182" y="154"/>
                  <a:pt x="170" y="159"/>
                </a:cubicBezTo>
                <a:cubicBezTo>
                  <a:pt x="170" y="185"/>
                  <a:pt x="170" y="185"/>
                  <a:pt x="170" y="185"/>
                </a:cubicBezTo>
                <a:cubicBezTo>
                  <a:pt x="157" y="185"/>
                  <a:pt x="157" y="185"/>
                  <a:pt x="157" y="185"/>
                </a:cubicBezTo>
                <a:cubicBezTo>
                  <a:pt x="155" y="200"/>
                  <a:pt x="161" y="219"/>
                  <a:pt x="171" y="228"/>
                </a:cubicBezTo>
                <a:cubicBezTo>
                  <a:pt x="193" y="228"/>
                  <a:pt x="193" y="228"/>
                  <a:pt x="193" y="228"/>
                </a:cubicBezTo>
                <a:cubicBezTo>
                  <a:pt x="205" y="260"/>
                  <a:pt x="205" y="260"/>
                  <a:pt x="205" y="260"/>
                </a:cubicBezTo>
                <a:cubicBezTo>
                  <a:pt x="69" y="260"/>
                  <a:pt x="69" y="260"/>
                  <a:pt x="69" y="260"/>
                </a:cubicBezTo>
                <a:cubicBezTo>
                  <a:pt x="78" y="228"/>
                  <a:pt x="78" y="228"/>
                  <a:pt x="78" y="228"/>
                </a:cubicBezTo>
                <a:cubicBezTo>
                  <a:pt x="94" y="228"/>
                  <a:pt x="94" y="228"/>
                  <a:pt x="94" y="228"/>
                </a:cubicBezTo>
                <a:cubicBezTo>
                  <a:pt x="101" y="228"/>
                  <a:pt x="101" y="228"/>
                  <a:pt x="101" y="228"/>
                </a:cubicBezTo>
                <a:cubicBezTo>
                  <a:pt x="131" y="228"/>
                  <a:pt x="131" y="228"/>
                  <a:pt x="131" y="228"/>
                </a:cubicBezTo>
                <a:cubicBezTo>
                  <a:pt x="131" y="222"/>
                  <a:pt x="131" y="222"/>
                  <a:pt x="131" y="222"/>
                </a:cubicBezTo>
                <a:cubicBezTo>
                  <a:pt x="110" y="217"/>
                  <a:pt x="110" y="217"/>
                  <a:pt x="110" y="217"/>
                </a:cubicBezTo>
                <a:cubicBezTo>
                  <a:pt x="116" y="207"/>
                  <a:pt x="116" y="197"/>
                  <a:pt x="116" y="185"/>
                </a:cubicBezTo>
                <a:cubicBezTo>
                  <a:pt x="104" y="185"/>
                  <a:pt x="104" y="185"/>
                  <a:pt x="104" y="185"/>
                </a:cubicBezTo>
                <a:cubicBezTo>
                  <a:pt x="104" y="162"/>
                  <a:pt x="104" y="162"/>
                  <a:pt x="104" y="162"/>
                </a:cubicBezTo>
                <a:cubicBezTo>
                  <a:pt x="87" y="156"/>
                  <a:pt x="76" y="149"/>
                  <a:pt x="70" y="141"/>
                </a:cubicBezTo>
                <a:cubicBezTo>
                  <a:pt x="70" y="150"/>
                  <a:pt x="70" y="150"/>
                  <a:pt x="70" y="150"/>
                </a:cubicBezTo>
                <a:cubicBezTo>
                  <a:pt x="70" y="160"/>
                  <a:pt x="70" y="160"/>
                  <a:pt x="70" y="160"/>
                </a:cubicBezTo>
                <a:cubicBezTo>
                  <a:pt x="61" y="158"/>
                  <a:pt x="61" y="158"/>
                  <a:pt x="61" y="158"/>
                </a:cubicBezTo>
                <a:cubicBezTo>
                  <a:pt x="42" y="151"/>
                  <a:pt x="42" y="151"/>
                  <a:pt x="42" y="151"/>
                </a:cubicBezTo>
                <a:cubicBezTo>
                  <a:pt x="46" y="137"/>
                  <a:pt x="46" y="137"/>
                  <a:pt x="46" y="137"/>
                </a:cubicBezTo>
                <a:cubicBezTo>
                  <a:pt x="56" y="140"/>
                  <a:pt x="56" y="140"/>
                  <a:pt x="56" y="140"/>
                </a:cubicBezTo>
                <a:cubicBezTo>
                  <a:pt x="56" y="133"/>
                  <a:pt x="56" y="133"/>
                  <a:pt x="56" y="133"/>
                </a:cubicBezTo>
                <a:cubicBezTo>
                  <a:pt x="30" y="122"/>
                  <a:pt x="16" y="105"/>
                  <a:pt x="8" y="86"/>
                </a:cubicBezTo>
                <a:cubicBezTo>
                  <a:pt x="1" y="67"/>
                  <a:pt x="0" y="47"/>
                  <a:pt x="0" y="32"/>
                </a:cubicBezTo>
                <a:cubicBezTo>
                  <a:pt x="0" y="25"/>
                  <a:pt x="0" y="25"/>
                  <a:pt x="0" y="25"/>
                </a:cubicBezTo>
                <a:cubicBezTo>
                  <a:pt x="8" y="25"/>
                  <a:pt x="8" y="25"/>
                  <a:pt x="8" y="25"/>
                </a:cubicBezTo>
                <a:cubicBezTo>
                  <a:pt x="61" y="25"/>
                  <a:pt x="61" y="25"/>
                  <a:pt x="61" y="25"/>
                </a:cubicBezTo>
                <a:cubicBezTo>
                  <a:pt x="63" y="25"/>
                  <a:pt x="63" y="25"/>
                  <a:pt x="63" y="25"/>
                </a:cubicBezTo>
                <a:cubicBezTo>
                  <a:pt x="61" y="17"/>
                  <a:pt x="57" y="9"/>
                  <a:pt x="53" y="0"/>
                </a:cubicBezTo>
                <a:close/>
                <a:moveTo>
                  <a:pt x="91" y="16"/>
                </a:moveTo>
                <a:cubicBezTo>
                  <a:pt x="92" y="52"/>
                  <a:pt x="91" y="81"/>
                  <a:pt x="86" y="113"/>
                </a:cubicBezTo>
                <a:cubicBezTo>
                  <a:pt x="89" y="128"/>
                  <a:pt x="101" y="131"/>
                  <a:pt x="112" y="135"/>
                </a:cubicBezTo>
                <a:cubicBezTo>
                  <a:pt x="113" y="16"/>
                  <a:pt x="113" y="16"/>
                  <a:pt x="113" y="16"/>
                </a:cubicBezTo>
                <a:cubicBezTo>
                  <a:pt x="105" y="16"/>
                  <a:pt x="99" y="16"/>
                  <a:pt x="91" y="16"/>
                </a:cubicBezTo>
                <a:close/>
                <a:moveTo>
                  <a:pt x="199" y="60"/>
                </a:moveTo>
                <a:cubicBezTo>
                  <a:pt x="199" y="83"/>
                  <a:pt x="205" y="102"/>
                  <a:pt x="204" y="118"/>
                </a:cubicBezTo>
                <a:cubicBezTo>
                  <a:pt x="226" y="110"/>
                  <a:pt x="238" y="95"/>
                  <a:pt x="244" y="80"/>
                </a:cubicBezTo>
                <a:cubicBezTo>
                  <a:pt x="250" y="67"/>
                  <a:pt x="251" y="52"/>
                  <a:pt x="251" y="40"/>
                </a:cubicBezTo>
                <a:cubicBezTo>
                  <a:pt x="212" y="40"/>
                  <a:pt x="212" y="40"/>
                  <a:pt x="212" y="40"/>
                </a:cubicBezTo>
                <a:cubicBezTo>
                  <a:pt x="212" y="60"/>
                  <a:pt x="212" y="60"/>
                  <a:pt x="212" y="60"/>
                </a:cubicBezTo>
                <a:cubicBezTo>
                  <a:pt x="199" y="60"/>
                  <a:pt x="199" y="60"/>
                  <a:pt x="199" y="60"/>
                </a:cubicBezTo>
                <a:close/>
                <a:moveTo>
                  <a:pt x="63" y="119"/>
                </a:moveTo>
                <a:cubicBezTo>
                  <a:pt x="62" y="103"/>
                  <a:pt x="68" y="83"/>
                  <a:pt x="68" y="60"/>
                </a:cubicBezTo>
                <a:cubicBezTo>
                  <a:pt x="53" y="60"/>
                  <a:pt x="53" y="60"/>
                  <a:pt x="53" y="60"/>
                </a:cubicBezTo>
                <a:cubicBezTo>
                  <a:pt x="53" y="40"/>
                  <a:pt x="53" y="40"/>
                  <a:pt x="53" y="40"/>
                </a:cubicBezTo>
                <a:cubicBezTo>
                  <a:pt x="15" y="40"/>
                  <a:pt x="15" y="40"/>
                  <a:pt x="15" y="40"/>
                </a:cubicBezTo>
                <a:cubicBezTo>
                  <a:pt x="15" y="52"/>
                  <a:pt x="16" y="67"/>
                  <a:pt x="22" y="80"/>
                </a:cubicBezTo>
                <a:cubicBezTo>
                  <a:pt x="28" y="96"/>
                  <a:pt x="40" y="110"/>
                  <a:pt x="63" y="119"/>
                </a:cubicBezTo>
                <a:close/>
              </a:path>
            </a:pathLst>
          </a:custGeom>
          <a:solidFill>
            <a:srgbClr val="C00000"/>
          </a:solidFill>
          <a:ln>
            <a:noFill/>
          </a:ln>
        </p:spPr>
        <p:txBody>
          <a:bodyPr/>
          <a:lstStyle/>
          <a:p>
            <a:endParaRPr lang="zh-CN" altLang="en-US"/>
          </a:p>
        </p:txBody>
      </p:sp>
      <p:sp>
        <p:nvSpPr>
          <p:cNvPr id="38" name="Freeform 21"/>
          <p:cNvSpPr>
            <a:spLocks noEditPoints="1" noChangeArrowheads="1"/>
          </p:cNvSpPr>
          <p:nvPr/>
        </p:nvSpPr>
        <p:spPr bwMode="auto">
          <a:xfrm>
            <a:off x="3962448" y="3660135"/>
            <a:ext cx="526980" cy="514665"/>
          </a:xfrm>
          <a:custGeom>
            <a:avLst/>
            <a:gdLst>
              <a:gd name="T0" fmla="*/ 640467 w 266"/>
              <a:gd name="T1" fmla="*/ 0 h 260"/>
              <a:gd name="T2" fmla="*/ 1038333 w 266"/>
              <a:gd name="T3" fmla="*/ 0 h 260"/>
              <a:gd name="T4" fmla="*/ 994665 w 266"/>
              <a:gd name="T5" fmla="*/ 121200 h 260"/>
              <a:gd name="T6" fmla="*/ 1285786 w 266"/>
              <a:gd name="T7" fmla="*/ 121200 h 260"/>
              <a:gd name="T8" fmla="*/ 1246970 w 266"/>
              <a:gd name="T9" fmla="*/ 416926 h 260"/>
              <a:gd name="T10" fmla="*/ 1018925 w 266"/>
              <a:gd name="T11" fmla="*/ 678717 h 260"/>
              <a:gd name="T12" fmla="*/ 1086853 w 266"/>
              <a:gd name="T13" fmla="*/ 732045 h 260"/>
              <a:gd name="T14" fmla="*/ 950996 w 266"/>
              <a:gd name="T15" fmla="*/ 775677 h 260"/>
              <a:gd name="T16" fmla="*/ 946144 w 266"/>
              <a:gd name="T17" fmla="*/ 693261 h 260"/>
              <a:gd name="T18" fmla="*/ 824844 w 266"/>
              <a:gd name="T19" fmla="*/ 896876 h 260"/>
              <a:gd name="T20" fmla="*/ 829696 w 266"/>
              <a:gd name="T21" fmla="*/ 1105340 h 260"/>
              <a:gd name="T22" fmla="*/ 994665 w 266"/>
              <a:gd name="T23" fmla="*/ 1260475 h 260"/>
              <a:gd name="T24" fmla="*/ 378458 w 266"/>
              <a:gd name="T25" fmla="*/ 1105340 h 260"/>
              <a:gd name="T26" fmla="*/ 490054 w 266"/>
              <a:gd name="T27" fmla="*/ 1105340 h 260"/>
              <a:gd name="T28" fmla="*/ 635615 w 266"/>
              <a:gd name="T29" fmla="*/ 1076252 h 260"/>
              <a:gd name="T30" fmla="*/ 562835 w 266"/>
              <a:gd name="T31" fmla="*/ 896876 h 260"/>
              <a:gd name="T32" fmla="*/ 504610 w 266"/>
              <a:gd name="T33" fmla="*/ 785373 h 260"/>
              <a:gd name="T34" fmla="*/ 339642 w 266"/>
              <a:gd name="T35" fmla="*/ 727197 h 260"/>
              <a:gd name="T36" fmla="*/ 295973 w 266"/>
              <a:gd name="T37" fmla="*/ 765981 h 260"/>
              <a:gd name="T38" fmla="*/ 223193 w 266"/>
              <a:gd name="T39" fmla="*/ 664173 h 260"/>
              <a:gd name="T40" fmla="*/ 271713 w 266"/>
              <a:gd name="T41" fmla="*/ 644781 h 260"/>
              <a:gd name="T42" fmla="*/ 0 w 266"/>
              <a:gd name="T43" fmla="*/ 155135 h 260"/>
              <a:gd name="T44" fmla="*/ 38816 w 266"/>
              <a:gd name="T45" fmla="*/ 121200 h 260"/>
              <a:gd name="T46" fmla="*/ 305677 w 266"/>
              <a:gd name="T47" fmla="*/ 121200 h 260"/>
              <a:gd name="T48" fmla="*/ 441534 w 266"/>
              <a:gd name="T49" fmla="*/ 77568 h 260"/>
              <a:gd name="T50" fmla="*/ 543427 w 266"/>
              <a:gd name="T51" fmla="*/ 654477 h 260"/>
              <a:gd name="T52" fmla="*/ 441534 w 266"/>
              <a:gd name="T53" fmla="*/ 77568 h 260"/>
              <a:gd name="T54" fmla="*/ 989813 w 266"/>
              <a:gd name="T55" fmla="*/ 572062 h 260"/>
              <a:gd name="T56" fmla="*/ 1217858 w 266"/>
              <a:gd name="T57" fmla="*/ 193919 h 260"/>
              <a:gd name="T58" fmla="*/ 1028629 w 266"/>
              <a:gd name="T59" fmla="*/ 290879 h 260"/>
              <a:gd name="T60" fmla="*/ 305677 w 266"/>
              <a:gd name="T61" fmla="*/ 576910 h 260"/>
              <a:gd name="T62" fmla="*/ 257157 w 266"/>
              <a:gd name="T63" fmla="*/ 290879 h 260"/>
              <a:gd name="T64" fmla="*/ 72780 w 266"/>
              <a:gd name="T65" fmla="*/ 193919 h 260"/>
              <a:gd name="T66" fmla="*/ 305677 w 266"/>
              <a:gd name="T67" fmla="*/ 576910 h 26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66"/>
              <a:gd name="T103" fmla="*/ 0 h 260"/>
              <a:gd name="T104" fmla="*/ 266 w 266"/>
              <a:gd name="T105" fmla="*/ 260 h 26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66" h="260">
                <a:moveTo>
                  <a:pt x="53" y="0"/>
                </a:moveTo>
                <a:cubicBezTo>
                  <a:pt x="132" y="0"/>
                  <a:pt x="132" y="0"/>
                  <a:pt x="132" y="0"/>
                </a:cubicBezTo>
                <a:cubicBezTo>
                  <a:pt x="135" y="0"/>
                  <a:pt x="135" y="0"/>
                  <a:pt x="135" y="0"/>
                </a:cubicBezTo>
                <a:cubicBezTo>
                  <a:pt x="214" y="0"/>
                  <a:pt x="214" y="0"/>
                  <a:pt x="214" y="0"/>
                </a:cubicBezTo>
                <a:cubicBezTo>
                  <a:pt x="210" y="9"/>
                  <a:pt x="206" y="17"/>
                  <a:pt x="204" y="25"/>
                </a:cubicBezTo>
                <a:cubicBezTo>
                  <a:pt x="205" y="25"/>
                  <a:pt x="205" y="25"/>
                  <a:pt x="205" y="25"/>
                </a:cubicBezTo>
                <a:cubicBezTo>
                  <a:pt x="258" y="25"/>
                  <a:pt x="258" y="25"/>
                  <a:pt x="258" y="25"/>
                </a:cubicBezTo>
                <a:cubicBezTo>
                  <a:pt x="265" y="25"/>
                  <a:pt x="265" y="25"/>
                  <a:pt x="265" y="25"/>
                </a:cubicBezTo>
                <a:cubicBezTo>
                  <a:pt x="265" y="32"/>
                  <a:pt x="265" y="32"/>
                  <a:pt x="265" y="32"/>
                </a:cubicBezTo>
                <a:cubicBezTo>
                  <a:pt x="266" y="47"/>
                  <a:pt x="265" y="67"/>
                  <a:pt x="257" y="86"/>
                </a:cubicBezTo>
                <a:cubicBezTo>
                  <a:pt x="250" y="105"/>
                  <a:pt x="236" y="122"/>
                  <a:pt x="210" y="133"/>
                </a:cubicBezTo>
                <a:cubicBezTo>
                  <a:pt x="210" y="140"/>
                  <a:pt x="210" y="140"/>
                  <a:pt x="210" y="140"/>
                </a:cubicBezTo>
                <a:cubicBezTo>
                  <a:pt x="220" y="137"/>
                  <a:pt x="220" y="137"/>
                  <a:pt x="220" y="137"/>
                </a:cubicBezTo>
                <a:cubicBezTo>
                  <a:pt x="224" y="151"/>
                  <a:pt x="224" y="151"/>
                  <a:pt x="224" y="151"/>
                </a:cubicBezTo>
                <a:cubicBezTo>
                  <a:pt x="205" y="158"/>
                  <a:pt x="205" y="158"/>
                  <a:pt x="205" y="158"/>
                </a:cubicBezTo>
                <a:cubicBezTo>
                  <a:pt x="196" y="160"/>
                  <a:pt x="196" y="160"/>
                  <a:pt x="196" y="160"/>
                </a:cubicBezTo>
                <a:cubicBezTo>
                  <a:pt x="195" y="150"/>
                  <a:pt x="195" y="150"/>
                  <a:pt x="195" y="150"/>
                </a:cubicBezTo>
                <a:cubicBezTo>
                  <a:pt x="195" y="143"/>
                  <a:pt x="195" y="143"/>
                  <a:pt x="195" y="143"/>
                </a:cubicBezTo>
                <a:cubicBezTo>
                  <a:pt x="190" y="149"/>
                  <a:pt x="182" y="154"/>
                  <a:pt x="170" y="159"/>
                </a:cubicBezTo>
                <a:cubicBezTo>
                  <a:pt x="170" y="185"/>
                  <a:pt x="170" y="185"/>
                  <a:pt x="170" y="185"/>
                </a:cubicBezTo>
                <a:cubicBezTo>
                  <a:pt x="157" y="185"/>
                  <a:pt x="157" y="185"/>
                  <a:pt x="157" y="185"/>
                </a:cubicBezTo>
                <a:cubicBezTo>
                  <a:pt x="155" y="200"/>
                  <a:pt x="161" y="219"/>
                  <a:pt x="171" y="228"/>
                </a:cubicBezTo>
                <a:cubicBezTo>
                  <a:pt x="193" y="228"/>
                  <a:pt x="193" y="228"/>
                  <a:pt x="193" y="228"/>
                </a:cubicBezTo>
                <a:cubicBezTo>
                  <a:pt x="205" y="260"/>
                  <a:pt x="205" y="260"/>
                  <a:pt x="205" y="260"/>
                </a:cubicBezTo>
                <a:cubicBezTo>
                  <a:pt x="69" y="260"/>
                  <a:pt x="69" y="260"/>
                  <a:pt x="69" y="260"/>
                </a:cubicBezTo>
                <a:cubicBezTo>
                  <a:pt x="78" y="228"/>
                  <a:pt x="78" y="228"/>
                  <a:pt x="78" y="228"/>
                </a:cubicBezTo>
                <a:cubicBezTo>
                  <a:pt x="94" y="228"/>
                  <a:pt x="94" y="228"/>
                  <a:pt x="94" y="228"/>
                </a:cubicBezTo>
                <a:cubicBezTo>
                  <a:pt x="101" y="228"/>
                  <a:pt x="101" y="228"/>
                  <a:pt x="101" y="228"/>
                </a:cubicBezTo>
                <a:cubicBezTo>
                  <a:pt x="131" y="228"/>
                  <a:pt x="131" y="228"/>
                  <a:pt x="131" y="228"/>
                </a:cubicBezTo>
                <a:cubicBezTo>
                  <a:pt x="131" y="222"/>
                  <a:pt x="131" y="222"/>
                  <a:pt x="131" y="222"/>
                </a:cubicBezTo>
                <a:cubicBezTo>
                  <a:pt x="110" y="217"/>
                  <a:pt x="110" y="217"/>
                  <a:pt x="110" y="217"/>
                </a:cubicBezTo>
                <a:cubicBezTo>
                  <a:pt x="116" y="207"/>
                  <a:pt x="116" y="197"/>
                  <a:pt x="116" y="185"/>
                </a:cubicBezTo>
                <a:cubicBezTo>
                  <a:pt x="104" y="185"/>
                  <a:pt x="104" y="185"/>
                  <a:pt x="104" y="185"/>
                </a:cubicBezTo>
                <a:cubicBezTo>
                  <a:pt x="104" y="162"/>
                  <a:pt x="104" y="162"/>
                  <a:pt x="104" y="162"/>
                </a:cubicBezTo>
                <a:cubicBezTo>
                  <a:pt x="87" y="156"/>
                  <a:pt x="76" y="149"/>
                  <a:pt x="70" y="141"/>
                </a:cubicBezTo>
                <a:cubicBezTo>
                  <a:pt x="70" y="150"/>
                  <a:pt x="70" y="150"/>
                  <a:pt x="70" y="150"/>
                </a:cubicBezTo>
                <a:cubicBezTo>
                  <a:pt x="70" y="160"/>
                  <a:pt x="70" y="160"/>
                  <a:pt x="70" y="160"/>
                </a:cubicBezTo>
                <a:cubicBezTo>
                  <a:pt x="61" y="158"/>
                  <a:pt x="61" y="158"/>
                  <a:pt x="61" y="158"/>
                </a:cubicBezTo>
                <a:cubicBezTo>
                  <a:pt x="42" y="151"/>
                  <a:pt x="42" y="151"/>
                  <a:pt x="42" y="151"/>
                </a:cubicBezTo>
                <a:cubicBezTo>
                  <a:pt x="46" y="137"/>
                  <a:pt x="46" y="137"/>
                  <a:pt x="46" y="137"/>
                </a:cubicBezTo>
                <a:cubicBezTo>
                  <a:pt x="56" y="140"/>
                  <a:pt x="56" y="140"/>
                  <a:pt x="56" y="140"/>
                </a:cubicBezTo>
                <a:cubicBezTo>
                  <a:pt x="56" y="133"/>
                  <a:pt x="56" y="133"/>
                  <a:pt x="56" y="133"/>
                </a:cubicBezTo>
                <a:cubicBezTo>
                  <a:pt x="30" y="122"/>
                  <a:pt x="16" y="105"/>
                  <a:pt x="8" y="86"/>
                </a:cubicBezTo>
                <a:cubicBezTo>
                  <a:pt x="1" y="67"/>
                  <a:pt x="0" y="47"/>
                  <a:pt x="0" y="32"/>
                </a:cubicBezTo>
                <a:cubicBezTo>
                  <a:pt x="0" y="25"/>
                  <a:pt x="0" y="25"/>
                  <a:pt x="0" y="25"/>
                </a:cubicBezTo>
                <a:cubicBezTo>
                  <a:pt x="8" y="25"/>
                  <a:pt x="8" y="25"/>
                  <a:pt x="8" y="25"/>
                </a:cubicBezTo>
                <a:cubicBezTo>
                  <a:pt x="61" y="25"/>
                  <a:pt x="61" y="25"/>
                  <a:pt x="61" y="25"/>
                </a:cubicBezTo>
                <a:cubicBezTo>
                  <a:pt x="63" y="25"/>
                  <a:pt x="63" y="25"/>
                  <a:pt x="63" y="25"/>
                </a:cubicBezTo>
                <a:cubicBezTo>
                  <a:pt x="61" y="17"/>
                  <a:pt x="57" y="9"/>
                  <a:pt x="53" y="0"/>
                </a:cubicBezTo>
                <a:close/>
                <a:moveTo>
                  <a:pt x="91" y="16"/>
                </a:moveTo>
                <a:cubicBezTo>
                  <a:pt x="92" y="52"/>
                  <a:pt x="91" y="81"/>
                  <a:pt x="86" y="113"/>
                </a:cubicBezTo>
                <a:cubicBezTo>
                  <a:pt x="89" y="128"/>
                  <a:pt x="101" y="131"/>
                  <a:pt x="112" y="135"/>
                </a:cubicBezTo>
                <a:cubicBezTo>
                  <a:pt x="113" y="16"/>
                  <a:pt x="113" y="16"/>
                  <a:pt x="113" y="16"/>
                </a:cubicBezTo>
                <a:cubicBezTo>
                  <a:pt x="105" y="16"/>
                  <a:pt x="99" y="16"/>
                  <a:pt x="91" y="16"/>
                </a:cubicBezTo>
                <a:close/>
                <a:moveTo>
                  <a:pt x="199" y="60"/>
                </a:moveTo>
                <a:cubicBezTo>
                  <a:pt x="199" y="83"/>
                  <a:pt x="205" y="102"/>
                  <a:pt x="204" y="118"/>
                </a:cubicBezTo>
                <a:cubicBezTo>
                  <a:pt x="226" y="110"/>
                  <a:pt x="238" y="95"/>
                  <a:pt x="244" y="80"/>
                </a:cubicBezTo>
                <a:cubicBezTo>
                  <a:pt x="250" y="67"/>
                  <a:pt x="251" y="52"/>
                  <a:pt x="251" y="40"/>
                </a:cubicBezTo>
                <a:cubicBezTo>
                  <a:pt x="212" y="40"/>
                  <a:pt x="212" y="40"/>
                  <a:pt x="212" y="40"/>
                </a:cubicBezTo>
                <a:cubicBezTo>
                  <a:pt x="212" y="60"/>
                  <a:pt x="212" y="60"/>
                  <a:pt x="212" y="60"/>
                </a:cubicBezTo>
                <a:cubicBezTo>
                  <a:pt x="199" y="60"/>
                  <a:pt x="199" y="60"/>
                  <a:pt x="199" y="60"/>
                </a:cubicBezTo>
                <a:close/>
                <a:moveTo>
                  <a:pt x="63" y="119"/>
                </a:moveTo>
                <a:cubicBezTo>
                  <a:pt x="62" y="103"/>
                  <a:pt x="68" y="83"/>
                  <a:pt x="68" y="60"/>
                </a:cubicBezTo>
                <a:cubicBezTo>
                  <a:pt x="53" y="60"/>
                  <a:pt x="53" y="60"/>
                  <a:pt x="53" y="60"/>
                </a:cubicBezTo>
                <a:cubicBezTo>
                  <a:pt x="53" y="40"/>
                  <a:pt x="53" y="40"/>
                  <a:pt x="53" y="40"/>
                </a:cubicBezTo>
                <a:cubicBezTo>
                  <a:pt x="15" y="40"/>
                  <a:pt x="15" y="40"/>
                  <a:pt x="15" y="40"/>
                </a:cubicBezTo>
                <a:cubicBezTo>
                  <a:pt x="15" y="52"/>
                  <a:pt x="16" y="67"/>
                  <a:pt x="22" y="80"/>
                </a:cubicBezTo>
                <a:cubicBezTo>
                  <a:pt x="28" y="96"/>
                  <a:pt x="40" y="110"/>
                  <a:pt x="63" y="119"/>
                </a:cubicBezTo>
                <a:close/>
              </a:path>
            </a:pathLst>
          </a:custGeom>
          <a:solidFill>
            <a:srgbClr val="C00000"/>
          </a:solidFill>
          <a:ln>
            <a:noFill/>
          </a:ln>
        </p:spPr>
        <p:txBody>
          <a:bodyPr/>
          <a:lstStyle/>
          <a:p>
            <a:endParaRPr lang="zh-CN" altLang="en-US"/>
          </a:p>
        </p:txBody>
      </p:sp>
      <p:sp>
        <p:nvSpPr>
          <p:cNvPr id="39" name="Freeform 21"/>
          <p:cNvSpPr>
            <a:spLocks noEditPoints="1" noChangeArrowheads="1"/>
          </p:cNvSpPr>
          <p:nvPr/>
        </p:nvSpPr>
        <p:spPr bwMode="auto">
          <a:xfrm>
            <a:off x="5771562" y="2907213"/>
            <a:ext cx="526980" cy="514665"/>
          </a:xfrm>
          <a:custGeom>
            <a:avLst/>
            <a:gdLst>
              <a:gd name="T0" fmla="*/ 640467 w 266"/>
              <a:gd name="T1" fmla="*/ 0 h 260"/>
              <a:gd name="T2" fmla="*/ 1038333 w 266"/>
              <a:gd name="T3" fmla="*/ 0 h 260"/>
              <a:gd name="T4" fmla="*/ 994665 w 266"/>
              <a:gd name="T5" fmla="*/ 121200 h 260"/>
              <a:gd name="T6" fmla="*/ 1285786 w 266"/>
              <a:gd name="T7" fmla="*/ 121200 h 260"/>
              <a:gd name="T8" fmla="*/ 1246970 w 266"/>
              <a:gd name="T9" fmla="*/ 416926 h 260"/>
              <a:gd name="T10" fmla="*/ 1018925 w 266"/>
              <a:gd name="T11" fmla="*/ 678717 h 260"/>
              <a:gd name="T12" fmla="*/ 1086853 w 266"/>
              <a:gd name="T13" fmla="*/ 732045 h 260"/>
              <a:gd name="T14" fmla="*/ 950996 w 266"/>
              <a:gd name="T15" fmla="*/ 775677 h 260"/>
              <a:gd name="T16" fmla="*/ 946144 w 266"/>
              <a:gd name="T17" fmla="*/ 693261 h 260"/>
              <a:gd name="T18" fmla="*/ 824844 w 266"/>
              <a:gd name="T19" fmla="*/ 896876 h 260"/>
              <a:gd name="T20" fmla="*/ 829696 w 266"/>
              <a:gd name="T21" fmla="*/ 1105340 h 260"/>
              <a:gd name="T22" fmla="*/ 994665 w 266"/>
              <a:gd name="T23" fmla="*/ 1260475 h 260"/>
              <a:gd name="T24" fmla="*/ 378458 w 266"/>
              <a:gd name="T25" fmla="*/ 1105340 h 260"/>
              <a:gd name="T26" fmla="*/ 490054 w 266"/>
              <a:gd name="T27" fmla="*/ 1105340 h 260"/>
              <a:gd name="T28" fmla="*/ 635615 w 266"/>
              <a:gd name="T29" fmla="*/ 1076252 h 260"/>
              <a:gd name="T30" fmla="*/ 562835 w 266"/>
              <a:gd name="T31" fmla="*/ 896876 h 260"/>
              <a:gd name="T32" fmla="*/ 504610 w 266"/>
              <a:gd name="T33" fmla="*/ 785373 h 260"/>
              <a:gd name="T34" fmla="*/ 339642 w 266"/>
              <a:gd name="T35" fmla="*/ 727197 h 260"/>
              <a:gd name="T36" fmla="*/ 295973 w 266"/>
              <a:gd name="T37" fmla="*/ 765981 h 260"/>
              <a:gd name="T38" fmla="*/ 223193 w 266"/>
              <a:gd name="T39" fmla="*/ 664173 h 260"/>
              <a:gd name="T40" fmla="*/ 271713 w 266"/>
              <a:gd name="T41" fmla="*/ 644781 h 260"/>
              <a:gd name="T42" fmla="*/ 0 w 266"/>
              <a:gd name="T43" fmla="*/ 155135 h 260"/>
              <a:gd name="T44" fmla="*/ 38816 w 266"/>
              <a:gd name="T45" fmla="*/ 121200 h 260"/>
              <a:gd name="T46" fmla="*/ 305677 w 266"/>
              <a:gd name="T47" fmla="*/ 121200 h 260"/>
              <a:gd name="T48" fmla="*/ 441534 w 266"/>
              <a:gd name="T49" fmla="*/ 77568 h 260"/>
              <a:gd name="T50" fmla="*/ 543427 w 266"/>
              <a:gd name="T51" fmla="*/ 654477 h 260"/>
              <a:gd name="T52" fmla="*/ 441534 w 266"/>
              <a:gd name="T53" fmla="*/ 77568 h 260"/>
              <a:gd name="T54" fmla="*/ 989813 w 266"/>
              <a:gd name="T55" fmla="*/ 572062 h 260"/>
              <a:gd name="T56" fmla="*/ 1217858 w 266"/>
              <a:gd name="T57" fmla="*/ 193919 h 260"/>
              <a:gd name="T58" fmla="*/ 1028629 w 266"/>
              <a:gd name="T59" fmla="*/ 290879 h 260"/>
              <a:gd name="T60" fmla="*/ 305677 w 266"/>
              <a:gd name="T61" fmla="*/ 576910 h 260"/>
              <a:gd name="T62" fmla="*/ 257157 w 266"/>
              <a:gd name="T63" fmla="*/ 290879 h 260"/>
              <a:gd name="T64" fmla="*/ 72780 w 266"/>
              <a:gd name="T65" fmla="*/ 193919 h 260"/>
              <a:gd name="T66" fmla="*/ 305677 w 266"/>
              <a:gd name="T67" fmla="*/ 576910 h 26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66"/>
              <a:gd name="T103" fmla="*/ 0 h 260"/>
              <a:gd name="T104" fmla="*/ 266 w 266"/>
              <a:gd name="T105" fmla="*/ 260 h 26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66" h="260">
                <a:moveTo>
                  <a:pt x="53" y="0"/>
                </a:moveTo>
                <a:cubicBezTo>
                  <a:pt x="132" y="0"/>
                  <a:pt x="132" y="0"/>
                  <a:pt x="132" y="0"/>
                </a:cubicBezTo>
                <a:cubicBezTo>
                  <a:pt x="135" y="0"/>
                  <a:pt x="135" y="0"/>
                  <a:pt x="135" y="0"/>
                </a:cubicBezTo>
                <a:cubicBezTo>
                  <a:pt x="214" y="0"/>
                  <a:pt x="214" y="0"/>
                  <a:pt x="214" y="0"/>
                </a:cubicBezTo>
                <a:cubicBezTo>
                  <a:pt x="210" y="9"/>
                  <a:pt x="206" y="17"/>
                  <a:pt x="204" y="25"/>
                </a:cubicBezTo>
                <a:cubicBezTo>
                  <a:pt x="205" y="25"/>
                  <a:pt x="205" y="25"/>
                  <a:pt x="205" y="25"/>
                </a:cubicBezTo>
                <a:cubicBezTo>
                  <a:pt x="258" y="25"/>
                  <a:pt x="258" y="25"/>
                  <a:pt x="258" y="25"/>
                </a:cubicBezTo>
                <a:cubicBezTo>
                  <a:pt x="265" y="25"/>
                  <a:pt x="265" y="25"/>
                  <a:pt x="265" y="25"/>
                </a:cubicBezTo>
                <a:cubicBezTo>
                  <a:pt x="265" y="32"/>
                  <a:pt x="265" y="32"/>
                  <a:pt x="265" y="32"/>
                </a:cubicBezTo>
                <a:cubicBezTo>
                  <a:pt x="266" y="47"/>
                  <a:pt x="265" y="67"/>
                  <a:pt x="257" y="86"/>
                </a:cubicBezTo>
                <a:cubicBezTo>
                  <a:pt x="250" y="105"/>
                  <a:pt x="236" y="122"/>
                  <a:pt x="210" y="133"/>
                </a:cubicBezTo>
                <a:cubicBezTo>
                  <a:pt x="210" y="140"/>
                  <a:pt x="210" y="140"/>
                  <a:pt x="210" y="140"/>
                </a:cubicBezTo>
                <a:cubicBezTo>
                  <a:pt x="220" y="137"/>
                  <a:pt x="220" y="137"/>
                  <a:pt x="220" y="137"/>
                </a:cubicBezTo>
                <a:cubicBezTo>
                  <a:pt x="224" y="151"/>
                  <a:pt x="224" y="151"/>
                  <a:pt x="224" y="151"/>
                </a:cubicBezTo>
                <a:cubicBezTo>
                  <a:pt x="205" y="158"/>
                  <a:pt x="205" y="158"/>
                  <a:pt x="205" y="158"/>
                </a:cubicBezTo>
                <a:cubicBezTo>
                  <a:pt x="196" y="160"/>
                  <a:pt x="196" y="160"/>
                  <a:pt x="196" y="160"/>
                </a:cubicBezTo>
                <a:cubicBezTo>
                  <a:pt x="195" y="150"/>
                  <a:pt x="195" y="150"/>
                  <a:pt x="195" y="150"/>
                </a:cubicBezTo>
                <a:cubicBezTo>
                  <a:pt x="195" y="143"/>
                  <a:pt x="195" y="143"/>
                  <a:pt x="195" y="143"/>
                </a:cubicBezTo>
                <a:cubicBezTo>
                  <a:pt x="190" y="149"/>
                  <a:pt x="182" y="154"/>
                  <a:pt x="170" y="159"/>
                </a:cubicBezTo>
                <a:cubicBezTo>
                  <a:pt x="170" y="185"/>
                  <a:pt x="170" y="185"/>
                  <a:pt x="170" y="185"/>
                </a:cubicBezTo>
                <a:cubicBezTo>
                  <a:pt x="157" y="185"/>
                  <a:pt x="157" y="185"/>
                  <a:pt x="157" y="185"/>
                </a:cubicBezTo>
                <a:cubicBezTo>
                  <a:pt x="155" y="200"/>
                  <a:pt x="161" y="219"/>
                  <a:pt x="171" y="228"/>
                </a:cubicBezTo>
                <a:cubicBezTo>
                  <a:pt x="193" y="228"/>
                  <a:pt x="193" y="228"/>
                  <a:pt x="193" y="228"/>
                </a:cubicBezTo>
                <a:cubicBezTo>
                  <a:pt x="205" y="260"/>
                  <a:pt x="205" y="260"/>
                  <a:pt x="205" y="260"/>
                </a:cubicBezTo>
                <a:cubicBezTo>
                  <a:pt x="69" y="260"/>
                  <a:pt x="69" y="260"/>
                  <a:pt x="69" y="260"/>
                </a:cubicBezTo>
                <a:cubicBezTo>
                  <a:pt x="78" y="228"/>
                  <a:pt x="78" y="228"/>
                  <a:pt x="78" y="228"/>
                </a:cubicBezTo>
                <a:cubicBezTo>
                  <a:pt x="94" y="228"/>
                  <a:pt x="94" y="228"/>
                  <a:pt x="94" y="228"/>
                </a:cubicBezTo>
                <a:cubicBezTo>
                  <a:pt x="101" y="228"/>
                  <a:pt x="101" y="228"/>
                  <a:pt x="101" y="228"/>
                </a:cubicBezTo>
                <a:cubicBezTo>
                  <a:pt x="131" y="228"/>
                  <a:pt x="131" y="228"/>
                  <a:pt x="131" y="228"/>
                </a:cubicBezTo>
                <a:cubicBezTo>
                  <a:pt x="131" y="222"/>
                  <a:pt x="131" y="222"/>
                  <a:pt x="131" y="222"/>
                </a:cubicBezTo>
                <a:cubicBezTo>
                  <a:pt x="110" y="217"/>
                  <a:pt x="110" y="217"/>
                  <a:pt x="110" y="217"/>
                </a:cubicBezTo>
                <a:cubicBezTo>
                  <a:pt x="116" y="207"/>
                  <a:pt x="116" y="197"/>
                  <a:pt x="116" y="185"/>
                </a:cubicBezTo>
                <a:cubicBezTo>
                  <a:pt x="104" y="185"/>
                  <a:pt x="104" y="185"/>
                  <a:pt x="104" y="185"/>
                </a:cubicBezTo>
                <a:cubicBezTo>
                  <a:pt x="104" y="162"/>
                  <a:pt x="104" y="162"/>
                  <a:pt x="104" y="162"/>
                </a:cubicBezTo>
                <a:cubicBezTo>
                  <a:pt x="87" y="156"/>
                  <a:pt x="76" y="149"/>
                  <a:pt x="70" y="141"/>
                </a:cubicBezTo>
                <a:cubicBezTo>
                  <a:pt x="70" y="150"/>
                  <a:pt x="70" y="150"/>
                  <a:pt x="70" y="150"/>
                </a:cubicBezTo>
                <a:cubicBezTo>
                  <a:pt x="70" y="160"/>
                  <a:pt x="70" y="160"/>
                  <a:pt x="70" y="160"/>
                </a:cubicBezTo>
                <a:cubicBezTo>
                  <a:pt x="61" y="158"/>
                  <a:pt x="61" y="158"/>
                  <a:pt x="61" y="158"/>
                </a:cubicBezTo>
                <a:cubicBezTo>
                  <a:pt x="42" y="151"/>
                  <a:pt x="42" y="151"/>
                  <a:pt x="42" y="151"/>
                </a:cubicBezTo>
                <a:cubicBezTo>
                  <a:pt x="46" y="137"/>
                  <a:pt x="46" y="137"/>
                  <a:pt x="46" y="137"/>
                </a:cubicBezTo>
                <a:cubicBezTo>
                  <a:pt x="56" y="140"/>
                  <a:pt x="56" y="140"/>
                  <a:pt x="56" y="140"/>
                </a:cubicBezTo>
                <a:cubicBezTo>
                  <a:pt x="56" y="133"/>
                  <a:pt x="56" y="133"/>
                  <a:pt x="56" y="133"/>
                </a:cubicBezTo>
                <a:cubicBezTo>
                  <a:pt x="30" y="122"/>
                  <a:pt x="16" y="105"/>
                  <a:pt x="8" y="86"/>
                </a:cubicBezTo>
                <a:cubicBezTo>
                  <a:pt x="1" y="67"/>
                  <a:pt x="0" y="47"/>
                  <a:pt x="0" y="32"/>
                </a:cubicBezTo>
                <a:cubicBezTo>
                  <a:pt x="0" y="25"/>
                  <a:pt x="0" y="25"/>
                  <a:pt x="0" y="25"/>
                </a:cubicBezTo>
                <a:cubicBezTo>
                  <a:pt x="8" y="25"/>
                  <a:pt x="8" y="25"/>
                  <a:pt x="8" y="25"/>
                </a:cubicBezTo>
                <a:cubicBezTo>
                  <a:pt x="61" y="25"/>
                  <a:pt x="61" y="25"/>
                  <a:pt x="61" y="25"/>
                </a:cubicBezTo>
                <a:cubicBezTo>
                  <a:pt x="63" y="25"/>
                  <a:pt x="63" y="25"/>
                  <a:pt x="63" y="25"/>
                </a:cubicBezTo>
                <a:cubicBezTo>
                  <a:pt x="61" y="17"/>
                  <a:pt x="57" y="9"/>
                  <a:pt x="53" y="0"/>
                </a:cubicBezTo>
                <a:close/>
                <a:moveTo>
                  <a:pt x="91" y="16"/>
                </a:moveTo>
                <a:cubicBezTo>
                  <a:pt x="92" y="52"/>
                  <a:pt x="91" y="81"/>
                  <a:pt x="86" y="113"/>
                </a:cubicBezTo>
                <a:cubicBezTo>
                  <a:pt x="89" y="128"/>
                  <a:pt x="101" y="131"/>
                  <a:pt x="112" y="135"/>
                </a:cubicBezTo>
                <a:cubicBezTo>
                  <a:pt x="113" y="16"/>
                  <a:pt x="113" y="16"/>
                  <a:pt x="113" y="16"/>
                </a:cubicBezTo>
                <a:cubicBezTo>
                  <a:pt x="105" y="16"/>
                  <a:pt x="99" y="16"/>
                  <a:pt x="91" y="16"/>
                </a:cubicBezTo>
                <a:close/>
                <a:moveTo>
                  <a:pt x="199" y="60"/>
                </a:moveTo>
                <a:cubicBezTo>
                  <a:pt x="199" y="83"/>
                  <a:pt x="205" y="102"/>
                  <a:pt x="204" y="118"/>
                </a:cubicBezTo>
                <a:cubicBezTo>
                  <a:pt x="226" y="110"/>
                  <a:pt x="238" y="95"/>
                  <a:pt x="244" y="80"/>
                </a:cubicBezTo>
                <a:cubicBezTo>
                  <a:pt x="250" y="67"/>
                  <a:pt x="251" y="52"/>
                  <a:pt x="251" y="40"/>
                </a:cubicBezTo>
                <a:cubicBezTo>
                  <a:pt x="212" y="40"/>
                  <a:pt x="212" y="40"/>
                  <a:pt x="212" y="40"/>
                </a:cubicBezTo>
                <a:cubicBezTo>
                  <a:pt x="212" y="60"/>
                  <a:pt x="212" y="60"/>
                  <a:pt x="212" y="60"/>
                </a:cubicBezTo>
                <a:cubicBezTo>
                  <a:pt x="199" y="60"/>
                  <a:pt x="199" y="60"/>
                  <a:pt x="199" y="60"/>
                </a:cubicBezTo>
                <a:close/>
                <a:moveTo>
                  <a:pt x="63" y="119"/>
                </a:moveTo>
                <a:cubicBezTo>
                  <a:pt x="62" y="103"/>
                  <a:pt x="68" y="83"/>
                  <a:pt x="68" y="60"/>
                </a:cubicBezTo>
                <a:cubicBezTo>
                  <a:pt x="53" y="60"/>
                  <a:pt x="53" y="60"/>
                  <a:pt x="53" y="60"/>
                </a:cubicBezTo>
                <a:cubicBezTo>
                  <a:pt x="53" y="40"/>
                  <a:pt x="53" y="40"/>
                  <a:pt x="53" y="40"/>
                </a:cubicBezTo>
                <a:cubicBezTo>
                  <a:pt x="15" y="40"/>
                  <a:pt x="15" y="40"/>
                  <a:pt x="15" y="40"/>
                </a:cubicBezTo>
                <a:cubicBezTo>
                  <a:pt x="15" y="52"/>
                  <a:pt x="16" y="67"/>
                  <a:pt x="22" y="80"/>
                </a:cubicBezTo>
                <a:cubicBezTo>
                  <a:pt x="28" y="96"/>
                  <a:pt x="40" y="110"/>
                  <a:pt x="63" y="119"/>
                </a:cubicBezTo>
                <a:close/>
              </a:path>
            </a:pathLst>
          </a:custGeom>
          <a:solidFill>
            <a:srgbClr val="C00000"/>
          </a:solidFill>
          <a:ln>
            <a:noFill/>
          </a:ln>
        </p:spPr>
        <p:txBody>
          <a:bodyPr/>
          <a:lstStyle/>
          <a:p>
            <a:endParaRPr lang="zh-CN" altLang="en-US"/>
          </a:p>
        </p:txBody>
      </p:sp>
      <p:sp>
        <p:nvSpPr>
          <p:cNvPr id="44" name="Freeform 21"/>
          <p:cNvSpPr>
            <a:spLocks noEditPoints="1" noChangeArrowheads="1"/>
          </p:cNvSpPr>
          <p:nvPr/>
        </p:nvSpPr>
        <p:spPr bwMode="auto">
          <a:xfrm>
            <a:off x="7521623" y="2145674"/>
            <a:ext cx="526980" cy="514665"/>
          </a:xfrm>
          <a:custGeom>
            <a:avLst/>
            <a:gdLst>
              <a:gd name="T0" fmla="*/ 640467 w 266"/>
              <a:gd name="T1" fmla="*/ 0 h 260"/>
              <a:gd name="T2" fmla="*/ 1038333 w 266"/>
              <a:gd name="T3" fmla="*/ 0 h 260"/>
              <a:gd name="T4" fmla="*/ 994665 w 266"/>
              <a:gd name="T5" fmla="*/ 121200 h 260"/>
              <a:gd name="T6" fmla="*/ 1285786 w 266"/>
              <a:gd name="T7" fmla="*/ 121200 h 260"/>
              <a:gd name="T8" fmla="*/ 1246970 w 266"/>
              <a:gd name="T9" fmla="*/ 416926 h 260"/>
              <a:gd name="T10" fmla="*/ 1018925 w 266"/>
              <a:gd name="T11" fmla="*/ 678717 h 260"/>
              <a:gd name="T12" fmla="*/ 1086853 w 266"/>
              <a:gd name="T13" fmla="*/ 732045 h 260"/>
              <a:gd name="T14" fmla="*/ 950996 w 266"/>
              <a:gd name="T15" fmla="*/ 775677 h 260"/>
              <a:gd name="T16" fmla="*/ 946144 w 266"/>
              <a:gd name="T17" fmla="*/ 693261 h 260"/>
              <a:gd name="T18" fmla="*/ 824844 w 266"/>
              <a:gd name="T19" fmla="*/ 896876 h 260"/>
              <a:gd name="T20" fmla="*/ 829696 w 266"/>
              <a:gd name="T21" fmla="*/ 1105340 h 260"/>
              <a:gd name="T22" fmla="*/ 994665 w 266"/>
              <a:gd name="T23" fmla="*/ 1260475 h 260"/>
              <a:gd name="T24" fmla="*/ 378458 w 266"/>
              <a:gd name="T25" fmla="*/ 1105340 h 260"/>
              <a:gd name="T26" fmla="*/ 490054 w 266"/>
              <a:gd name="T27" fmla="*/ 1105340 h 260"/>
              <a:gd name="T28" fmla="*/ 635615 w 266"/>
              <a:gd name="T29" fmla="*/ 1076252 h 260"/>
              <a:gd name="T30" fmla="*/ 562835 w 266"/>
              <a:gd name="T31" fmla="*/ 896876 h 260"/>
              <a:gd name="T32" fmla="*/ 504610 w 266"/>
              <a:gd name="T33" fmla="*/ 785373 h 260"/>
              <a:gd name="T34" fmla="*/ 339642 w 266"/>
              <a:gd name="T35" fmla="*/ 727197 h 260"/>
              <a:gd name="T36" fmla="*/ 295973 w 266"/>
              <a:gd name="T37" fmla="*/ 765981 h 260"/>
              <a:gd name="T38" fmla="*/ 223193 w 266"/>
              <a:gd name="T39" fmla="*/ 664173 h 260"/>
              <a:gd name="T40" fmla="*/ 271713 w 266"/>
              <a:gd name="T41" fmla="*/ 644781 h 260"/>
              <a:gd name="T42" fmla="*/ 0 w 266"/>
              <a:gd name="T43" fmla="*/ 155135 h 260"/>
              <a:gd name="T44" fmla="*/ 38816 w 266"/>
              <a:gd name="T45" fmla="*/ 121200 h 260"/>
              <a:gd name="T46" fmla="*/ 305677 w 266"/>
              <a:gd name="T47" fmla="*/ 121200 h 260"/>
              <a:gd name="T48" fmla="*/ 441534 w 266"/>
              <a:gd name="T49" fmla="*/ 77568 h 260"/>
              <a:gd name="T50" fmla="*/ 543427 w 266"/>
              <a:gd name="T51" fmla="*/ 654477 h 260"/>
              <a:gd name="T52" fmla="*/ 441534 w 266"/>
              <a:gd name="T53" fmla="*/ 77568 h 260"/>
              <a:gd name="T54" fmla="*/ 989813 w 266"/>
              <a:gd name="T55" fmla="*/ 572062 h 260"/>
              <a:gd name="T56" fmla="*/ 1217858 w 266"/>
              <a:gd name="T57" fmla="*/ 193919 h 260"/>
              <a:gd name="T58" fmla="*/ 1028629 w 266"/>
              <a:gd name="T59" fmla="*/ 290879 h 260"/>
              <a:gd name="T60" fmla="*/ 305677 w 266"/>
              <a:gd name="T61" fmla="*/ 576910 h 260"/>
              <a:gd name="T62" fmla="*/ 257157 w 266"/>
              <a:gd name="T63" fmla="*/ 290879 h 260"/>
              <a:gd name="T64" fmla="*/ 72780 w 266"/>
              <a:gd name="T65" fmla="*/ 193919 h 260"/>
              <a:gd name="T66" fmla="*/ 305677 w 266"/>
              <a:gd name="T67" fmla="*/ 576910 h 26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66"/>
              <a:gd name="T103" fmla="*/ 0 h 260"/>
              <a:gd name="T104" fmla="*/ 266 w 266"/>
              <a:gd name="T105" fmla="*/ 260 h 26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66" h="260">
                <a:moveTo>
                  <a:pt x="53" y="0"/>
                </a:moveTo>
                <a:cubicBezTo>
                  <a:pt x="132" y="0"/>
                  <a:pt x="132" y="0"/>
                  <a:pt x="132" y="0"/>
                </a:cubicBezTo>
                <a:cubicBezTo>
                  <a:pt x="135" y="0"/>
                  <a:pt x="135" y="0"/>
                  <a:pt x="135" y="0"/>
                </a:cubicBezTo>
                <a:cubicBezTo>
                  <a:pt x="214" y="0"/>
                  <a:pt x="214" y="0"/>
                  <a:pt x="214" y="0"/>
                </a:cubicBezTo>
                <a:cubicBezTo>
                  <a:pt x="210" y="9"/>
                  <a:pt x="206" y="17"/>
                  <a:pt x="204" y="25"/>
                </a:cubicBezTo>
                <a:cubicBezTo>
                  <a:pt x="205" y="25"/>
                  <a:pt x="205" y="25"/>
                  <a:pt x="205" y="25"/>
                </a:cubicBezTo>
                <a:cubicBezTo>
                  <a:pt x="258" y="25"/>
                  <a:pt x="258" y="25"/>
                  <a:pt x="258" y="25"/>
                </a:cubicBezTo>
                <a:cubicBezTo>
                  <a:pt x="265" y="25"/>
                  <a:pt x="265" y="25"/>
                  <a:pt x="265" y="25"/>
                </a:cubicBezTo>
                <a:cubicBezTo>
                  <a:pt x="265" y="32"/>
                  <a:pt x="265" y="32"/>
                  <a:pt x="265" y="32"/>
                </a:cubicBezTo>
                <a:cubicBezTo>
                  <a:pt x="266" y="47"/>
                  <a:pt x="265" y="67"/>
                  <a:pt x="257" y="86"/>
                </a:cubicBezTo>
                <a:cubicBezTo>
                  <a:pt x="250" y="105"/>
                  <a:pt x="236" y="122"/>
                  <a:pt x="210" y="133"/>
                </a:cubicBezTo>
                <a:cubicBezTo>
                  <a:pt x="210" y="140"/>
                  <a:pt x="210" y="140"/>
                  <a:pt x="210" y="140"/>
                </a:cubicBezTo>
                <a:cubicBezTo>
                  <a:pt x="220" y="137"/>
                  <a:pt x="220" y="137"/>
                  <a:pt x="220" y="137"/>
                </a:cubicBezTo>
                <a:cubicBezTo>
                  <a:pt x="224" y="151"/>
                  <a:pt x="224" y="151"/>
                  <a:pt x="224" y="151"/>
                </a:cubicBezTo>
                <a:cubicBezTo>
                  <a:pt x="205" y="158"/>
                  <a:pt x="205" y="158"/>
                  <a:pt x="205" y="158"/>
                </a:cubicBezTo>
                <a:cubicBezTo>
                  <a:pt x="196" y="160"/>
                  <a:pt x="196" y="160"/>
                  <a:pt x="196" y="160"/>
                </a:cubicBezTo>
                <a:cubicBezTo>
                  <a:pt x="195" y="150"/>
                  <a:pt x="195" y="150"/>
                  <a:pt x="195" y="150"/>
                </a:cubicBezTo>
                <a:cubicBezTo>
                  <a:pt x="195" y="143"/>
                  <a:pt x="195" y="143"/>
                  <a:pt x="195" y="143"/>
                </a:cubicBezTo>
                <a:cubicBezTo>
                  <a:pt x="190" y="149"/>
                  <a:pt x="182" y="154"/>
                  <a:pt x="170" y="159"/>
                </a:cubicBezTo>
                <a:cubicBezTo>
                  <a:pt x="170" y="185"/>
                  <a:pt x="170" y="185"/>
                  <a:pt x="170" y="185"/>
                </a:cubicBezTo>
                <a:cubicBezTo>
                  <a:pt x="157" y="185"/>
                  <a:pt x="157" y="185"/>
                  <a:pt x="157" y="185"/>
                </a:cubicBezTo>
                <a:cubicBezTo>
                  <a:pt x="155" y="200"/>
                  <a:pt x="161" y="219"/>
                  <a:pt x="171" y="228"/>
                </a:cubicBezTo>
                <a:cubicBezTo>
                  <a:pt x="193" y="228"/>
                  <a:pt x="193" y="228"/>
                  <a:pt x="193" y="228"/>
                </a:cubicBezTo>
                <a:cubicBezTo>
                  <a:pt x="205" y="260"/>
                  <a:pt x="205" y="260"/>
                  <a:pt x="205" y="260"/>
                </a:cubicBezTo>
                <a:cubicBezTo>
                  <a:pt x="69" y="260"/>
                  <a:pt x="69" y="260"/>
                  <a:pt x="69" y="260"/>
                </a:cubicBezTo>
                <a:cubicBezTo>
                  <a:pt x="78" y="228"/>
                  <a:pt x="78" y="228"/>
                  <a:pt x="78" y="228"/>
                </a:cubicBezTo>
                <a:cubicBezTo>
                  <a:pt x="94" y="228"/>
                  <a:pt x="94" y="228"/>
                  <a:pt x="94" y="228"/>
                </a:cubicBezTo>
                <a:cubicBezTo>
                  <a:pt x="101" y="228"/>
                  <a:pt x="101" y="228"/>
                  <a:pt x="101" y="228"/>
                </a:cubicBezTo>
                <a:cubicBezTo>
                  <a:pt x="131" y="228"/>
                  <a:pt x="131" y="228"/>
                  <a:pt x="131" y="228"/>
                </a:cubicBezTo>
                <a:cubicBezTo>
                  <a:pt x="131" y="222"/>
                  <a:pt x="131" y="222"/>
                  <a:pt x="131" y="222"/>
                </a:cubicBezTo>
                <a:cubicBezTo>
                  <a:pt x="110" y="217"/>
                  <a:pt x="110" y="217"/>
                  <a:pt x="110" y="217"/>
                </a:cubicBezTo>
                <a:cubicBezTo>
                  <a:pt x="116" y="207"/>
                  <a:pt x="116" y="197"/>
                  <a:pt x="116" y="185"/>
                </a:cubicBezTo>
                <a:cubicBezTo>
                  <a:pt x="104" y="185"/>
                  <a:pt x="104" y="185"/>
                  <a:pt x="104" y="185"/>
                </a:cubicBezTo>
                <a:cubicBezTo>
                  <a:pt x="104" y="162"/>
                  <a:pt x="104" y="162"/>
                  <a:pt x="104" y="162"/>
                </a:cubicBezTo>
                <a:cubicBezTo>
                  <a:pt x="87" y="156"/>
                  <a:pt x="76" y="149"/>
                  <a:pt x="70" y="141"/>
                </a:cubicBezTo>
                <a:cubicBezTo>
                  <a:pt x="70" y="150"/>
                  <a:pt x="70" y="150"/>
                  <a:pt x="70" y="150"/>
                </a:cubicBezTo>
                <a:cubicBezTo>
                  <a:pt x="70" y="160"/>
                  <a:pt x="70" y="160"/>
                  <a:pt x="70" y="160"/>
                </a:cubicBezTo>
                <a:cubicBezTo>
                  <a:pt x="61" y="158"/>
                  <a:pt x="61" y="158"/>
                  <a:pt x="61" y="158"/>
                </a:cubicBezTo>
                <a:cubicBezTo>
                  <a:pt x="42" y="151"/>
                  <a:pt x="42" y="151"/>
                  <a:pt x="42" y="151"/>
                </a:cubicBezTo>
                <a:cubicBezTo>
                  <a:pt x="46" y="137"/>
                  <a:pt x="46" y="137"/>
                  <a:pt x="46" y="137"/>
                </a:cubicBezTo>
                <a:cubicBezTo>
                  <a:pt x="56" y="140"/>
                  <a:pt x="56" y="140"/>
                  <a:pt x="56" y="140"/>
                </a:cubicBezTo>
                <a:cubicBezTo>
                  <a:pt x="56" y="133"/>
                  <a:pt x="56" y="133"/>
                  <a:pt x="56" y="133"/>
                </a:cubicBezTo>
                <a:cubicBezTo>
                  <a:pt x="30" y="122"/>
                  <a:pt x="16" y="105"/>
                  <a:pt x="8" y="86"/>
                </a:cubicBezTo>
                <a:cubicBezTo>
                  <a:pt x="1" y="67"/>
                  <a:pt x="0" y="47"/>
                  <a:pt x="0" y="32"/>
                </a:cubicBezTo>
                <a:cubicBezTo>
                  <a:pt x="0" y="25"/>
                  <a:pt x="0" y="25"/>
                  <a:pt x="0" y="25"/>
                </a:cubicBezTo>
                <a:cubicBezTo>
                  <a:pt x="8" y="25"/>
                  <a:pt x="8" y="25"/>
                  <a:pt x="8" y="25"/>
                </a:cubicBezTo>
                <a:cubicBezTo>
                  <a:pt x="61" y="25"/>
                  <a:pt x="61" y="25"/>
                  <a:pt x="61" y="25"/>
                </a:cubicBezTo>
                <a:cubicBezTo>
                  <a:pt x="63" y="25"/>
                  <a:pt x="63" y="25"/>
                  <a:pt x="63" y="25"/>
                </a:cubicBezTo>
                <a:cubicBezTo>
                  <a:pt x="61" y="17"/>
                  <a:pt x="57" y="9"/>
                  <a:pt x="53" y="0"/>
                </a:cubicBezTo>
                <a:close/>
                <a:moveTo>
                  <a:pt x="91" y="16"/>
                </a:moveTo>
                <a:cubicBezTo>
                  <a:pt x="92" y="52"/>
                  <a:pt x="91" y="81"/>
                  <a:pt x="86" y="113"/>
                </a:cubicBezTo>
                <a:cubicBezTo>
                  <a:pt x="89" y="128"/>
                  <a:pt x="101" y="131"/>
                  <a:pt x="112" y="135"/>
                </a:cubicBezTo>
                <a:cubicBezTo>
                  <a:pt x="113" y="16"/>
                  <a:pt x="113" y="16"/>
                  <a:pt x="113" y="16"/>
                </a:cubicBezTo>
                <a:cubicBezTo>
                  <a:pt x="105" y="16"/>
                  <a:pt x="99" y="16"/>
                  <a:pt x="91" y="16"/>
                </a:cubicBezTo>
                <a:close/>
                <a:moveTo>
                  <a:pt x="199" y="60"/>
                </a:moveTo>
                <a:cubicBezTo>
                  <a:pt x="199" y="83"/>
                  <a:pt x="205" y="102"/>
                  <a:pt x="204" y="118"/>
                </a:cubicBezTo>
                <a:cubicBezTo>
                  <a:pt x="226" y="110"/>
                  <a:pt x="238" y="95"/>
                  <a:pt x="244" y="80"/>
                </a:cubicBezTo>
                <a:cubicBezTo>
                  <a:pt x="250" y="67"/>
                  <a:pt x="251" y="52"/>
                  <a:pt x="251" y="40"/>
                </a:cubicBezTo>
                <a:cubicBezTo>
                  <a:pt x="212" y="40"/>
                  <a:pt x="212" y="40"/>
                  <a:pt x="212" y="40"/>
                </a:cubicBezTo>
                <a:cubicBezTo>
                  <a:pt x="212" y="60"/>
                  <a:pt x="212" y="60"/>
                  <a:pt x="212" y="60"/>
                </a:cubicBezTo>
                <a:cubicBezTo>
                  <a:pt x="199" y="60"/>
                  <a:pt x="199" y="60"/>
                  <a:pt x="199" y="60"/>
                </a:cubicBezTo>
                <a:close/>
                <a:moveTo>
                  <a:pt x="63" y="119"/>
                </a:moveTo>
                <a:cubicBezTo>
                  <a:pt x="62" y="103"/>
                  <a:pt x="68" y="83"/>
                  <a:pt x="68" y="60"/>
                </a:cubicBezTo>
                <a:cubicBezTo>
                  <a:pt x="53" y="60"/>
                  <a:pt x="53" y="60"/>
                  <a:pt x="53" y="60"/>
                </a:cubicBezTo>
                <a:cubicBezTo>
                  <a:pt x="53" y="40"/>
                  <a:pt x="53" y="40"/>
                  <a:pt x="53" y="40"/>
                </a:cubicBezTo>
                <a:cubicBezTo>
                  <a:pt x="15" y="40"/>
                  <a:pt x="15" y="40"/>
                  <a:pt x="15" y="40"/>
                </a:cubicBezTo>
                <a:cubicBezTo>
                  <a:pt x="15" y="52"/>
                  <a:pt x="16" y="67"/>
                  <a:pt x="22" y="80"/>
                </a:cubicBezTo>
                <a:cubicBezTo>
                  <a:pt x="28" y="96"/>
                  <a:pt x="40" y="110"/>
                  <a:pt x="63" y="119"/>
                </a:cubicBezTo>
                <a:close/>
              </a:path>
            </a:pathLst>
          </a:custGeom>
          <a:solidFill>
            <a:srgbClr val="C00000"/>
          </a:solidFill>
          <a:ln>
            <a:noFill/>
          </a:ln>
        </p:spPr>
        <p:txBody>
          <a:bodyPr/>
          <a:lstStyle/>
          <a:p>
            <a:endParaRPr lang="zh-CN" altLang="en-US"/>
          </a:p>
        </p:txBody>
      </p:sp>
      <p:grpSp>
        <p:nvGrpSpPr>
          <p:cNvPr id="30" name="组合 29"/>
          <p:cNvGrpSpPr/>
          <p:nvPr/>
        </p:nvGrpSpPr>
        <p:grpSpPr>
          <a:xfrm>
            <a:off x="-1" y="199301"/>
            <a:ext cx="12192000" cy="562467"/>
            <a:chOff x="-1" y="199301"/>
            <a:chExt cx="12192000" cy="562467"/>
          </a:xfrm>
        </p:grpSpPr>
        <p:sp>
          <p:nvSpPr>
            <p:cNvPr id="31" name="矩形 40"/>
            <p:cNvSpPr>
              <a:spLocks noChangeArrowheads="1"/>
            </p:cNvSpPr>
            <p:nvPr/>
          </p:nvSpPr>
          <p:spPr bwMode="auto">
            <a:xfrm>
              <a:off x="1899138" y="199301"/>
              <a:ext cx="10292861" cy="562467"/>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a:endParaRPr lang="zh-CN" altLang="zh-CN">
                <a:solidFill>
                  <a:srgbClr val="FFFFFF"/>
                </a:solidFill>
                <a:latin typeface="宋体" pitchFamily="2" charset="-122"/>
                <a:sym typeface="宋体" pitchFamily="2" charset="-122"/>
              </a:endParaRPr>
            </a:p>
          </p:txBody>
        </p:sp>
        <p:sp>
          <p:nvSpPr>
            <p:cNvPr id="40" name="直接连接符 41"/>
            <p:cNvSpPr>
              <a:spLocks noChangeShapeType="1"/>
            </p:cNvSpPr>
            <p:nvPr/>
          </p:nvSpPr>
          <p:spPr bwMode="auto">
            <a:xfrm flipH="1">
              <a:off x="1164041" y="199301"/>
              <a:ext cx="223" cy="562467"/>
            </a:xfrm>
            <a:prstGeom prst="line">
              <a:avLst/>
            </a:prstGeom>
            <a:ln>
              <a:headEnd/>
              <a:tailEnd/>
            </a:ln>
            <a:extLst/>
          </p:spPr>
          <p:style>
            <a:lnRef idx="2">
              <a:schemeClr val="dk1"/>
            </a:lnRef>
            <a:fillRef idx="1">
              <a:schemeClr val="lt1"/>
            </a:fillRef>
            <a:effectRef idx="0">
              <a:schemeClr val="dk1"/>
            </a:effectRef>
            <a:fontRef idx="minor">
              <a:schemeClr val="dk1"/>
            </a:fontRef>
          </p:style>
          <p:txBody>
            <a:bodyPr/>
            <a:lstStyle/>
            <a:p>
              <a:endParaRPr lang="zh-CN" altLang="en-US"/>
            </a:p>
          </p:txBody>
        </p:sp>
        <p:sp>
          <p:nvSpPr>
            <p:cNvPr id="41" name="矩形 36"/>
            <p:cNvSpPr>
              <a:spLocks noChangeArrowheads="1"/>
            </p:cNvSpPr>
            <p:nvPr/>
          </p:nvSpPr>
          <p:spPr bwMode="auto">
            <a:xfrm>
              <a:off x="-1" y="199301"/>
              <a:ext cx="1098266" cy="562467"/>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a:endParaRPr lang="zh-CN" altLang="zh-CN">
                <a:solidFill>
                  <a:srgbClr val="FFFFFF"/>
                </a:solidFill>
                <a:latin typeface="宋体" pitchFamily="2" charset="-122"/>
                <a:sym typeface="宋体" pitchFamily="2" charset="-122"/>
              </a:endParaRPr>
            </a:p>
          </p:txBody>
        </p:sp>
        <p:sp>
          <p:nvSpPr>
            <p:cNvPr id="42" name="直接连接符 37"/>
            <p:cNvSpPr>
              <a:spLocks noChangeShapeType="1"/>
            </p:cNvSpPr>
            <p:nvPr/>
          </p:nvSpPr>
          <p:spPr bwMode="auto">
            <a:xfrm>
              <a:off x="1241697" y="199301"/>
              <a:ext cx="3" cy="562467"/>
            </a:xfrm>
            <a:prstGeom prst="line">
              <a:avLst/>
            </a:prstGeom>
            <a:ln>
              <a:headEnd/>
              <a:tailEnd/>
            </a:ln>
            <a:extLst/>
          </p:spPr>
          <p:style>
            <a:lnRef idx="2">
              <a:schemeClr val="dk1"/>
            </a:lnRef>
            <a:fillRef idx="1">
              <a:schemeClr val="lt1"/>
            </a:fillRef>
            <a:effectRef idx="0">
              <a:schemeClr val="dk1"/>
            </a:effectRef>
            <a:fontRef idx="minor">
              <a:schemeClr val="dk1"/>
            </a:fontRef>
          </p:style>
          <p:txBody>
            <a:bodyPr/>
            <a:lstStyle/>
            <a:p>
              <a:endParaRPr lang="zh-CN" altLang="en-US"/>
            </a:p>
          </p:txBody>
        </p:sp>
      </p:grpSp>
      <p:sp>
        <p:nvSpPr>
          <p:cNvPr id="43" name="矩形 3"/>
          <p:cNvSpPr>
            <a:spLocks noChangeArrowheads="1"/>
          </p:cNvSpPr>
          <p:nvPr/>
        </p:nvSpPr>
        <p:spPr bwMode="auto">
          <a:xfrm>
            <a:off x="6905454" y="188730"/>
            <a:ext cx="4766030" cy="5847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headEnd/>
                <a:tailEnd/>
              </a14:hiddenLine>
            </a:ext>
          </a:extLst>
        </p:spPr>
        <p:txBody>
          <a:bodyPr wrap="none" lIns="91431" tIns="45716" rIns="91431" bIns="45716">
            <a:spAutoFit/>
          </a:bodyPr>
          <a:lstStyle/>
          <a:p>
            <a:r>
              <a:rPr lang="zh-CN" altLang="en-US" sz="3200" b="1" dirty="0" smtClean="0">
                <a:latin typeface="微软雅黑" pitchFamily="34" charset="-122"/>
                <a:ea typeface="微软雅黑" pitchFamily="34" charset="-122"/>
                <a:sym typeface="Arial" pitchFamily="34" charset="0"/>
              </a:rPr>
              <a:t>关于我自己</a:t>
            </a:r>
            <a:r>
              <a:rPr lang="en-US" altLang="zh-CN" sz="3200" b="1" dirty="0" smtClean="0">
                <a:latin typeface="微软雅黑" pitchFamily="34" charset="-122"/>
                <a:ea typeface="微软雅黑" pitchFamily="34" charset="-122"/>
                <a:sym typeface="Arial" pitchFamily="34" charset="0"/>
              </a:rPr>
              <a:t>——</a:t>
            </a:r>
            <a:r>
              <a:rPr lang="zh-CN" altLang="en-US" sz="3200" b="1" dirty="0" smtClean="0">
                <a:latin typeface="微软雅黑" pitchFamily="34" charset="-122"/>
                <a:ea typeface="微软雅黑" pitchFamily="34" charset="-122"/>
                <a:sym typeface="Arial" pitchFamily="34" charset="0"/>
              </a:rPr>
              <a:t>个人荣誉</a:t>
            </a:r>
            <a:endParaRPr lang="zh-CN" altLang="en-US" sz="3200" b="1" dirty="0">
              <a:latin typeface="微软雅黑" pitchFamily="34" charset="-122"/>
              <a:ea typeface="微软雅黑" pitchFamily="34" charset="-122"/>
              <a:sym typeface="Arial" pitchFamily="34" charset="0"/>
            </a:endParaRPr>
          </a:p>
        </p:txBody>
      </p:sp>
      <p:sp>
        <p:nvSpPr>
          <p:cNvPr id="45" name="矩形 44"/>
          <p:cNvSpPr/>
          <p:nvPr/>
        </p:nvSpPr>
        <p:spPr>
          <a:xfrm>
            <a:off x="131157" y="236519"/>
            <a:ext cx="888384" cy="477054"/>
          </a:xfrm>
          <a:prstGeom prst="rect">
            <a:avLst/>
          </a:prstGeom>
        </p:spPr>
        <p:txBody>
          <a:bodyPr wrap="none">
            <a:spAutoFit/>
          </a:bodyPr>
          <a:lstStyle/>
          <a:p>
            <a:pPr algn="ctr"/>
            <a:r>
              <a:rPr lang="en-US" altLang="zh-CN" sz="25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icrosoft Yi Baiti" pitchFamily="66" charset="0"/>
                <a:ea typeface="Microsoft Yi Baiti" pitchFamily="66" charset="0"/>
              </a:rPr>
              <a:t>LOGO</a:t>
            </a:r>
            <a:endParaRPr lang="en-US" altLang="zh-CN" sz="25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icrosoft Yi Baiti" pitchFamily="66" charset="0"/>
              <a:ea typeface="Microsoft Yi Baiti" pitchFamily="66" charset="0"/>
            </a:endParaRPr>
          </a:p>
        </p:txBody>
      </p:sp>
    </p:spTree>
    <p:extLst>
      <p:ext uri="{BB962C8B-B14F-4D97-AF65-F5344CB8AC3E}">
        <p14:creationId xmlns:p14="http://schemas.microsoft.com/office/powerpoint/2010/main" xmlns="" val="519416040"/>
      </p:ext>
    </p:extLst>
  </p:cSld>
  <p:clrMapOvr>
    <a:masterClrMapping/>
  </p:clrMapOvr>
  <mc:AlternateContent xmlns:mc="http://schemas.openxmlformats.org/markup-compatibility/2006">
    <mc:Choice xmlns:p14="http://schemas.microsoft.com/office/powerpoint/2010/main" xmlns="" Requires="p14">
      <p:transition p14:dur="10" advClick="0" advTm="0">
        <p:fade/>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arn(inVertical)">
                                      <p:cBhvr>
                                        <p:cTn id="7" dur="500"/>
                                        <p:tgtEl>
                                          <p:spTgt spid="3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barn(inVertical)">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47" presetClass="entr" presetSubtype="0" fill="hold" grpId="0" nodeType="clickEffect">
                                  <p:stCondLst>
                                    <p:cond delay="0"/>
                                  </p:stCondLst>
                                  <p:childTnLst>
                                    <p:set>
                                      <p:cBhvr>
                                        <p:cTn id="19" dur="1" fill="hold">
                                          <p:stCondLst>
                                            <p:cond delay="0"/>
                                          </p:stCondLst>
                                        </p:cTn>
                                        <p:tgtEl>
                                          <p:spTgt spid="13320"/>
                                        </p:tgtEl>
                                        <p:attrNameLst>
                                          <p:attrName>style.visibility</p:attrName>
                                        </p:attrNameLst>
                                      </p:cBhvr>
                                      <p:to>
                                        <p:strVal val="visible"/>
                                      </p:to>
                                    </p:set>
                                    <p:animEffect transition="in" filter="fade">
                                      <p:cBhvr>
                                        <p:cTn id="20" dur="1000"/>
                                        <p:tgtEl>
                                          <p:spTgt spid="13320"/>
                                        </p:tgtEl>
                                      </p:cBhvr>
                                    </p:animEffect>
                                    <p:anim calcmode="lin" valueType="num">
                                      <p:cBhvr>
                                        <p:cTn id="21" dur="1000" fill="hold"/>
                                        <p:tgtEl>
                                          <p:spTgt spid="13320"/>
                                        </p:tgtEl>
                                        <p:attrNameLst>
                                          <p:attrName>ppt_x</p:attrName>
                                        </p:attrNameLst>
                                      </p:cBhvr>
                                      <p:tavLst>
                                        <p:tav tm="0">
                                          <p:val>
                                            <p:strVal val="#ppt_x"/>
                                          </p:val>
                                        </p:tav>
                                        <p:tav tm="100000">
                                          <p:val>
                                            <p:strVal val="#ppt_x"/>
                                          </p:val>
                                        </p:tav>
                                      </p:tavLst>
                                    </p:anim>
                                    <p:anim calcmode="lin" valueType="num">
                                      <p:cBhvr>
                                        <p:cTn id="22" dur="1000" fill="hold"/>
                                        <p:tgtEl>
                                          <p:spTgt spid="13320"/>
                                        </p:tgtEl>
                                        <p:attrNameLst>
                                          <p:attrName>ppt_y</p:attrName>
                                        </p:attrNameLst>
                                      </p:cBhvr>
                                      <p:tavLst>
                                        <p:tav tm="0">
                                          <p:val>
                                            <p:strVal val="#ppt_y-.1"/>
                                          </p:val>
                                        </p:tav>
                                        <p:tav tm="100000">
                                          <p:val>
                                            <p:strVal val="#ppt_y"/>
                                          </p:val>
                                        </p:tav>
                                      </p:tavLst>
                                    </p:anim>
                                  </p:childTnLst>
                                </p:cTn>
                              </p:par>
                              <p:par>
                                <p:cTn id="23" presetID="47"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1000"/>
                                        <p:tgtEl>
                                          <p:spTgt spid="18"/>
                                        </p:tgtEl>
                                      </p:cBhvr>
                                    </p:animEffect>
                                    <p:anim calcmode="lin" valueType="num">
                                      <p:cBhvr>
                                        <p:cTn id="26" dur="1000" fill="hold"/>
                                        <p:tgtEl>
                                          <p:spTgt spid="18"/>
                                        </p:tgtEl>
                                        <p:attrNameLst>
                                          <p:attrName>ppt_x</p:attrName>
                                        </p:attrNameLst>
                                      </p:cBhvr>
                                      <p:tavLst>
                                        <p:tav tm="0">
                                          <p:val>
                                            <p:strVal val="#ppt_x"/>
                                          </p:val>
                                        </p:tav>
                                        <p:tav tm="100000">
                                          <p:val>
                                            <p:strVal val="#ppt_x"/>
                                          </p:val>
                                        </p:tav>
                                      </p:tavLst>
                                    </p:anim>
                                    <p:anim calcmode="lin" valueType="num">
                                      <p:cBhvr>
                                        <p:cTn id="27" dur="1000" fill="hold"/>
                                        <p:tgtEl>
                                          <p:spTgt spid="18"/>
                                        </p:tgtEl>
                                        <p:attrNameLst>
                                          <p:attrName>ppt_y</p:attrName>
                                        </p:attrNameLst>
                                      </p:cBhvr>
                                      <p:tavLst>
                                        <p:tav tm="0">
                                          <p:val>
                                            <p:strVal val="#ppt_y-.1"/>
                                          </p:val>
                                        </p:tav>
                                        <p:tav tm="100000">
                                          <p:val>
                                            <p:strVal val="#ppt_y"/>
                                          </p:val>
                                        </p:tav>
                                      </p:tavLst>
                                    </p:anim>
                                  </p:childTnLst>
                                </p:cTn>
                              </p:par>
                              <p:par>
                                <p:cTn id="28" presetID="47"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1000"/>
                                        <p:tgtEl>
                                          <p:spTgt spid="19"/>
                                        </p:tgtEl>
                                      </p:cBhvr>
                                    </p:animEffect>
                                    <p:anim calcmode="lin" valueType="num">
                                      <p:cBhvr>
                                        <p:cTn id="31" dur="1000" fill="hold"/>
                                        <p:tgtEl>
                                          <p:spTgt spid="19"/>
                                        </p:tgtEl>
                                        <p:attrNameLst>
                                          <p:attrName>ppt_x</p:attrName>
                                        </p:attrNameLst>
                                      </p:cBhvr>
                                      <p:tavLst>
                                        <p:tav tm="0">
                                          <p:val>
                                            <p:strVal val="#ppt_x"/>
                                          </p:val>
                                        </p:tav>
                                        <p:tav tm="100000">
                                          <p:val>
                                            <p:strVal val="#ppt_x"/>
                                          </p:val>
                                        </p:tav>
                                      </p:tavLst>
                                    </p:anim>
                                    <p:anim calcmode="lin" valueType="num">
                                      <p:cBhvr>
                                        <p:cTn id="32" dur="1000" fill="hold"/>
                                        <p:tgtEl>
                                          <p:spTgt spid="19"/>
                                        </p:tgtEl>
                                        <p:attrNameLst>
                                          <p:attrName>ppt_y</p:attrName>
                                        </p:attrNameLst>
                                      </p:cBhvr>
                                      <p:tavLst>
                                        <p:tav tm="0">
                                          <p:val>
                                            <p:strVal val="#ppt_y-.1"/>
                                          </p:val>
                                        </p:tav>
                                        <p:tav tm="100000">
                                          <p:val>
                                            <p:strVal val="#ppt_y"/>
                                          </p:val>
                                        </p:tav>
                                      </p:tavLst>
                                    </p:anim>
                                  </p:childTnLst>
                                </p:cTn>
                              </p:par>
                              <p:par>
                                <p:cTn id="33" presetID="47"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1000"/>
                                        <p:tgtEl>
                                          <p:spTgt spid="37"/>
                                        </p:tgtEl>
                                      </p:cBhvr>
                                    </p:animEffect>
                                    <p:anim calcmode="lin" valueType="num">
                                      <p:cBhvr>
                                        <p:cTn id="36" dur="1000" fill="hold"/>
                                        <p:tgtEl>
                                          <p:spTgt spid="37"/>
                                        </p:tgtEl>
                                        <p:attrNameLst>
                                          <p:attrName>ppt_x</p:attrName>
                                        </p:attrNameLst>
                                      </p:cBhvr>
                                      <p:tavLst>
                                        <p:tav tm="0">
                                          <p:val>
                                            <p:strVal val="#ppt_x"/>
                                          </p:val>
                                        </p:tav>
                                        <p:tav tm="100000">
                                          <p:val>
                                            <p:strVal val="#ppt_x"/>
                                          </p:val>
                                        </p:tav>
                                      </p:tavLst>
                                    </p:anim>
                                    <p:anim calcmode="lin" valueType="num">
                                      <p:cBhvr>
                                        <p:cTn id="37"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3340"/>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47" presetClass="entr" presetSubtype="0" fill="hold" grpId="0" nodeType="clickEffect">
                                  <p:stCondLst>
                                    <p:cond delay="0"/>
                                  </p:stCondLst>
                                  <p:childTnLst>
                                    <p:set>
                                      <p:cBhvr>
                                        <p:cTn id="45" dur="1" fill="hold">
                                          <p:stCondLst>
                                            <p:cond delay="0"/>
                                          </p:stCondLst>
                                        </p:cTn>
                                        <p:tgtEl>
                                          <p:spTgt spid="13317"/>
                                        </p:tgtEl>
                                        <p:attrNameLst>
                                          <p:attrName>style.visibility</p:attrName>
                                        </p:attrNameLst>
                                      </p:cBhvr>
                                      <p:to>
                                        <p:strVal val="visible"/>
                                      </p:to>
                                    </p:set>
                                    <p:animEffect transition="in" filter="fade">
                                      <p:cBhvr>
                                        <p:cTn id="46" dur="1000"/>
                                        <p:tgtEl>
                                          <p:spTgt spid="13317"/>
                                        </p:tgtEl>
                                      </p:cBhvr>
                                    </p:animEffect>
                                    <p:anim calcmode="lin" valueType="num">
                                      <p:cBhvr>
                                        <p:cTn id="47" dur="1000" fill="hold"/>
                                        <p:tgtEl>
                                          <p:spTgt spid="13317"/>
                                        </p:tgtEl>
                                        <p:attrNameLst>
                                          <p:attrName>ppt_x</p:attrName>
                                        </p:attrNameLst>
                                      </p:cBhvr>
                                      <p:tavLst>
                                        <p:tav tm="0">
                                          <p:val>
                                            <p:strVal val="#ppt_x"/>
                                          </p:val>
                                        </p:tav>
                                        <p:tav tm="100000">
                                          <p:val>
                                            <p:strVal val="#ppt_x"/>
                                          </p:val>
                                        </p:tav>
                                      </p:tavLst>
                                    </p:anim>
                                    <p:anim calcmode="lin" valueType="num">
                                      <p:cBhvr>
                                        <p:cTn id="48" dur="1000" fill="hold"/>
                                        <p:tgtEl>
                                          <p:spTgt spid="13317"/>
                                        </p:tgtEl>
                                        <p:attrNameLst>
                                          <p:attrName>ppt_y</p:attrName>
                                        </p:attrNameLst>
                                      </p:cBhvr>
                                      <p:tavLst>
                                        <p:tav tm="0">
                                          <p:val>
                                            <p:strVal val="#ppt_y-.1"/>
                                          </p:val>
                                        </p:tav>
                                        <p:tav tm="100000">
                                          <p:val>
                                            <p:strVal val="#ppt_y"/>
                                          </p:val>
                                        </p:tav>
                                      </p:tavLst>
                                    </p:anim>
                                  </p:childTnLst>
                                </p:cTn>
                              </p:par>
                              <p:par>
                                <p:cTn id="49" presetID="47" presetClass="entr" presetSubtype="0" fill="hold" grpId="0" nodeType="withEffect">
                                  <p:stCondLst>
                                    <p:cond delay="0"/>
                                  </p:stCondLst>
                                  <p:childTnLst>
                                    <p:set>
                                      <p:cBhvr>
                                        <p:cTn id="50" dur="1" fill="hold">
                                          <p:stCondLst>
                                            <p:cond delay="0"/>
                                          </p:stCondLst>
                                        </p:cTn>
                                        <p:tgtEl>
                                          <p:spTgt spid="50"/>
                                        </p:tgtEl>
                                        <p:attrNameLst>
                                          <p:attrName>style.visibility</p:attrName>
                                        </p:attrNameLst>
                                      </p:cBhvr>
                                      <p:to>
                                        <p:strVal val="visible"/>
                                      </p:to>
                                    </p:set>
                                    <p:animEffect transition="in" filter="fade">
                                      <p:cBhvr>
                                        <p:cTn id="51" dur="1000"/>
                                        <p:tgtEl>
                                          <p:spTgt spid="50"/>
                                        </p:tgtEl>
                                      </p:cBhvr>
                                    </p:animEffect>
                                    <p:anim calcmode="lin" valueType="num">
                                      <p:cBhvr>
                                        <p:cTn id="52" dur="1000" fill="hold"/>
                                        <p:tgtEl>
                                          <p:spTgt spid="50"/>
                                        </p:tgtEl>
                                        <p:attrNameLst>
                                          <p:attrName>ppt_x</p:attrName>
                                        </p:attrNameLst>
                                      </p:cBhvr>
                                      <p:tavLst>
                                        <p:tav tm="0">
                                          <p:val>
                                            <p:strVal val="#ppt_x"/>
                                          </p:val>
                                        </p:tav>
                                        <p:tav tm="100000">
                                          <p:val>
                                            <p:strVal val="#ppt_x"/>
                                          </p:val>
                                        </p:tav>
                                      </p:tavLst>
                                    </p:anim>
                                    <p:anim calcmode="lin" valueType="num">
                                      <p:cBhvr>
                                        <p:cTn id="53" dur="1000" fill="hold"/>
                                        <p:tgtEl>
                                          <p:spTgt spid="50"/>
                                        </p:tgtEl>
                                        <p:attrNameLst>
                                          <p:attrName>ppt_y</p:attrName>
                                        </p:attrNameLst>
                                      </p:cBhvr>
                                      <p:tavLst>
                                        <p:tav tm="0">
                                          <p:val>
                                            <p:strVal val="#ppt_y-.1"/>
                                          </p:val>
                                        </p:tav>
                                        <p:tav tm="100000">
                                          <p:val>
                                            <p:strVal val="#ppt_y"/>
                                          </p:val>
                                        </p:tav>
                                      </p:tavLst>
                                    </p:anim>
                                  </p:childTnLst>
                                </p:cTn>
                              </p:par>
                              <p:par>
                                <p:cTn id="54" presetID="47" presetClass="entr" presetSubtype="0" fill="hold" grpId="0" nodeType="with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fade">
                                      <p:cBhvr>
                                        <p:cTn id="56" dur="1000"/>
                                        <p:tgtEl>
                                          <p:spTgt spid="54"/>
                                        </p:tgtEl>
                                      </p:cBhvr>
                                    </p:animEffect>
                                    <p:anim calcmode="lin" valueType="num">
                                      <p:cBhvr>
                                        <p:cTn id="57" dur="1000" fill="hold"/>
                                        <p:tgtEl>
                                          <p:spTgt spid="54"/>
                                        </p:tgtEl>
                                        <p:attrNameLst>
                                          <p:attrName>ppt_x</p:attrName>
                                        </p:attrNameLst>
                                      </p:cBhvr>
                                      <p:tavLst>
                                        <p:tav tm="0">
                                          <p:val>
                                            <p:strVal val="#ppt_x"/>
                                          </p:val>
                                        </p:tav>
                                        <p:tav tm="100000">
                                          <p:val>
                                            <p:strVal val="#ppt_x"/>
                                          </p:val>
                                        </p:tav>
                                      </p:tavLst>
                                    </p:anim>
                                    <p:anim calcmode="lin" valueType="num">
                                      <p:cBhvr>
                                        <p:cTn id="58" dur="1000" fill="hold"/>
                                        <p:tgtEl>
                                          <p:spTgt spid="54"/>
                                        </p:tgtEl>
                                        <p:attrNameLst>
                                          <p:attrName>ppt_y</p:attrName>
                                        </p:attrNameLst>
                                      </p:cBhvr>
                                      <p:tavLst>
                                        <p:tav tm="0">
                                          <p:val>
                                            <p:strVal val="#ppt_y-.1"/>
                                          </p:val>
                                        </p:tav>
                                        <p:tav tm="100000">
                                          <p:val>
                                            <p:strVal val="#ppt_y"/>
                                          </p:val>
                                        </p:tav>
                                      </p:tavLst>
                                    </p:anim>
                                  </p:childTnLst>
                                </p:cTn>
                              </p:par>
                              <p:par>
                                <p:cTn id="59" presetID="47"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fade">
                                      <p:cBhvr>
                                        <p:cTn id="61" dur="1000"/>
                                        <p:tgtEl>
                                          <p:spTgt spid="38"/>
                                        </p:tgtEl>
                                      </p:cBhvr>
                                    </p:animEffect>
                                    <p:anim calcmode="lin" valueType="num">
                                      <p:cBhvr>
                                        <p:cTn id="62" dur="1000" fill="hold"/>
                                        <p:tgtEl>
                                          <p:spTgt spid="38"/>
                                        </p:tgtEl>
                                        <p:attrNameLst>
                                          <p:attrName>ppt_x</p:attrName>
                                        </p:attrNameLst>
                                      </p:cBhvr>
                                      <p:tavLst>
                                        <p:tav tm="0">
                                          <p:val>
                                            <p:strVal val="#ppt_x"/>
                                          </p:val>
                                        </p:tav>
                                        <p:tav tm="100000">
                                          <p:val>
                                            <p:strVal val="#ppt_x"/>
                                          </p:val>
                                        </p:tav>
                                      </p:tavLst>
                                    </p:anim>
                                    <p:anim calcmode="lin" valueType="num">
                                      <p:cBhvr>
                                        <p:cTn id="63"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7"/>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47" presetClass="entr" presetSubtype="0" fill="hold" grpId="0" nodeType="clickEffect">
                                  <p:stCondLst>
                                    <p:cond delay="0"/>
                                  </p:stCondLst>
                                  <p:childTnLst>
                                    <p:set>
                                      <p:cBhvr>
                                        <p:cTn id="71" dur="1" fill="hold">
                                          <p:stCondLst>
                                            <p:cond delay="0"/>
                                          </p:stCondLst>
                                        </p:cTn>
                                        <p:tgtEl>
                                          <p:spTgt spid="13318"/>
                                        </p:tgtEl>
                                        <p:attrNameLst>
                                          <p:attrName>style.visibility</p:attrName>
                                        </p:attrNameLst>
                                      </p:cBhvr>
                                      <p:to>
                                        <p:strVal val="visible"/>
                                      </p:to>
                                    </p:set>
                                    <p:animEffect transition="in" filter="fade">
                                      <p:cBhvr>
                                        <p:cTn id="72" dur="1000"/>
                                        <p:tgtEl>
                                          <p:spTgt spid="13318"/>
                                        </p:tgtEl>
                                      </p:cBhvr>
                                    </p:animEffect>
                                    <p:anim calcmode="lin" valueType="num">
                                      <p:cBhvr>
                                        <p:cTn id="73" dur="1000" fill="hold"/>
                                        <p:tgtEl>
                                          <p:spTgt spid="13318"/>
                                        </p:tgtEl>
                                        <p:attrNameLst>
                                          <p:attrName>ppt_x</p:attrName>
                                        </p:attrNameLst>
                                      </p:cBhvr>
                                      <p:tavLst>
                                        <p:tav tm="0">
                                          <p:val>
                                            <p:strVal val="#ppt_x"/>
                                          </p:val>
                                        </p:tav>
                                        <p:tav tm="100000">
                                          <p:val>
                                            <p:strVal val="#ppt_x"/>
                                          </p:val>
                                        </p:tav>
                                      </p:tavLst>
                                    </p:anim>
                                    <p:anim calcmode="lin" valueType="num">
                                      <p:cBhvr>
                                        <p:cTn id="74" dur="1000" fill="hold"/>
                                        <p:tgtEl>
                                          <p:spTgt spid="13318"/>
                                        </p:tgtEl>
                                        <p:attrNameLst>
                                          <p:attrName>ppt_y</p:attrName>
                                        </p:attrNameLst>
                                      </p:cBhvr>
                                      <p:tavLst>
                                        <p:tav tm="0">
                                          <p:val>
                                            <p:strVal val="#ppt_y-.1"/>
                                          </p:val>
                                        </p:tav>
                                        <p:tav tm="100000">
                                          <p:val>
                                            <p:strVal val="#ppt_y"/>
                                          </p:val>
                                        </p:tav>
                                      </p:tavLst>
                                    </p:anim>
                                  </p:childTnLst>
                                </p:cTn>
                              </p:par>
                              <p:par>
                                <p:cTn id="75" presetID="47" presetClass="entr" presetSubtype="0" fill="hold" grpId="0" nodeType="with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fade">
                                      <p:cBhvr>
                                        <p:cTn id="77" dur="1000"/>
                                        <p:tgtEl>
                                          <p:spTgt spid="51"/>
                                        </p:tgtEl>
                                      </p:cBhvr>
                                    </p:animEffect>
                                    <p:anim calcmode="lin" valueType="num">
                                      <p:cBhvr>
                                        <p:cTn id="78" dur="1000" fill="hold"/>
                                        <p:tgtEl>
                                          <p:spTgt spid="51"/>
                                        </p:tgtEl>
                                        <p:attrNameLst>
                                          <p:attrName>ppt_x</p:attrName>
                                        </p:attrNameLst>
                                      </p:cBhvr>
                                      <p:tavLst>
                                        <p:tav tm="0">
                                          <p:val>
                                            <p:strVal val="#ppt_x"/>
                                          </p:val>
                                        </p:tav>
                                        <p:tav tm="100000">
                                          <p:val>
                                            <p:strVal val="#ppt_x"/>
                                          </p:val>
                                        </p:tav>
                                      </p:tavLst>
                                    </p:anim>
                                    <p:anim calcmode="lin" valueType="num">
                                      <p:cBhvr>
                                        <p:cTn id="79" dur="1000" fill="hold"/>
                                        <p:tgtEl>
                                          <p:spTgt spid="51"/>
                                        </p:tgtEl>
                                        <p:attrNameLst>
                                          <p:attrName>ppt_y</p:attrName>
                                        </p:attrNameLst>
                                      </p:cBhvr>
                                      <p:tavLst>
                                        <p:tav tm="0">
                                          <p:val>
                                            <p:strVal val="#ppt_y-.1"/>
                                          </p:val>
                                        </p:tav>
                                        <p:tav tm="100000">
                                          <p:val>
                                            <p:strVal val="#ppt_y"/>
                                          </p:val>
                                        </p:tav>
                                      </p:tavLst>
                                    </p:anim>
                                  </p:childTnLst>
                                </p:cTn>
                              </p:par>
                              <p:par>
                                <p:cTn id="80" presetID="47" presetClass="entr" presetSubtype="0" fill="hold" grpId="0" nodeType="withEffect">
                                  <p:stCondLst>
                                    <p:cond delay="0"/>
                                  </p:stCondLst>
                                  <p:childTnLst>
                                    <p:set>
                                      <p:cBhvr>
                                        <p:cTn id="81" dur="1" fill="hold">
                                          <p:stCondLst>
                                            <p:cond delay="0"/>
                                          </p:stCondLst>
                                        </p:cTn>
                                        <p:tgtEl>
                                          <p:spTgt spid="55"/>
                                        </p:tgtEl>
                                        <p:attrNameLst>
                                          <p:attrName>style.visibility</p:attrName>
                                        </p:attrNameLst>
                                      </p:cBhvr>
                                      <p:to>
                                        <p:strVal val="visible"/>
                                      </p:to>
                                    </p:set>
                                    <p:animEffect transition="in" filter="fade">
                                      <p:cBhvr>
                                        <p:cTn id="82" dur="1000"/>
                                        <p:tgtEl>
                                          <p:spTgt spid="55"/>
                                        </p:tgtEl>
                                      </p:cBhvr>
                                    </p:animEffect>
                                    <p:anim calcmode="lin" valueType="num">
                                      <p:cBhvr>
                                        <p:cTn id="83" dur="1000" fill="hold"/>
                                        <p:tgtEl>
                                          <p:spTgt spid="55"/>
                                        </p:tgtEl>
                                        <p:attrNameLst>
                                          <p:attrName>ppt_x</p:attrName>
                                        </p:attrNameLst>
                                      </p:cBhvr>
                                      <p:tavLst>
                                        <p:tav tm="0">
                                          <p:val>
                                            <p:strVal val="#ppt_x"/>
                                          </p:val>
                                        </p:tav>
                                        <p:tav tm="100000">
                                          <p:val>
                                            <p:strVal val="#ppt_x"/>
                                          </p:val>
                                        </p:tav>
                                      </p:tavLst>
                                    </p:anim>
                                    <p:anim calcmode="lin" valueType="num">
                                      <p:cBhvr>
                                        <p:cTn id="84" dur="1000" fill="hold"/>
                                        <p:tgtEl>
                                          <p:spTgt spid="55"/>
                                        </p:tgtEl>
                                        <p:attrNameLst>
                                          <p:attrName>ppt_y</p:attrName>
                                        </p:attrNameLst>
                                      </p:cBhvr>
                                      <p:tavLst>
                                        <p:tav tm="0">
                                          <p:val>
                                            <p:strVal val="#ppt_y-.1"/>
                                          </p:val>
                                        </p:tav>
                                        <p:tav tm="100000">
                                          <p:val>
                                            <p:strVal val="#ppt_y"/>
                                          </p:val>
                                        </p:tav>
                                      </p:tavLst>
                                    </p:anim>
                                  </p:childTnLst>
                                </p:cTn>
                              </p:par>
                              <p:par>
                                <p:cTn id="85" presetID="47" presetClass="entr" presetSubtype="0" fill="hold" grpId="0" nodeType="with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fade">
                                      <p:cBhvr>
                                        <p:cTn id="87" dur="1000"/>
                                        <p:tgtEl>
                                          <p:spTgt spid="39"/>
                                        </p:tgtEl>
                                      </p:cBhvr>
                                    </p:animEffect>
                                    <p:anim calcmode="lin" valueType="num">
                                      <p:cBhvr>
                                        <p:cTn id="88" dur="1000" fill="hold"/>
                                        <p:tgtEl>
                                          <p:spTgt spid="39"/>
                                        </p:tgtEl>
                                        <p:attrNameLst>
                                          <p:attrName>ppt_x</p:attrName>
                                        </p:attrNameLst>
                                      </p:cBhvr>
                                      <p:tavLst>
                                        <p:tav tm="0">
                                          <p:val>
                                            <p:strVal val="#ppt_x"/>
                                          </p:val>
                                        </p:tav>
                                        <p:tav tm="100000">
                                          <p:val>
                                            <p:strVal val="#ppt_x"/>
                                          </p:val>
                                        </p:tav>
                                      </p:tavLst>
                                    </p:anim>
                                    <p:anim calcmode="lin" valueType="num">
                                      <p:cBhvr>
                                        <p:cTn id="8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58"/>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47" presetClass="entr" presetSubtype="0" fill="hold" grpId="0" nodeType="clickEffect">
                                  <p:stCondLst>
                                    <p:cond delay="0"/>
                                  </p:stCondLst>
                                  <p:childTnLst>
                                    <p:set>
                                      <p:cBhvr>
                                        <p:cTn id="97" dur="1" fill="hold">
                                          <p:stCondLst>
                                            <p:cond delay="0"/>
                                          </p:stCondLst>
                                        </p:cTn>
                                        <p:tgtEl>
                                          <p:spTgt spid="13319"/>
                                        </p:tgtEl>
                                        <p:attrNameLst>
                                          <p:attrName>style.visibility</p:attrName>
                                        </p:attrNameLst>
                                      </p:cBhvr>
                                      <p:to>
                                        <p:strVal val="visible"/>
                                      </p:to>
                                    </p:set>
                                    <p:animEffect transition="in" filter="fade">
                                      <p:cBhvr>
                                        <p:cTn id="98" dur="1000"/>
                                        <p:tgtEl>
                                          <p:spTgt spid="13319"/>
                                        </p:tgtEl>
                                      </p:cBhvr>
                                    </p:animEffect>
                                    <p:anim calcmode="lin" valueType="num">
                                      <p:cBhvr>
                                        <p:cTn id="99" dur="1000" fill="hold"/>
                                        <p:tgtEl>
                                          <p:spTgt spid="13319"/>
                                        </p:tgtEl>
                                        <p:attrNameLst>
                                          <p:attrName>ppt_x</p:attrName>
                                        </p:attrNameLst>
                                      </p:cBhvr>
                                      <p:tavLst>
                                        <p:tav tm="0">
                                          <p:val>
                                            <p:strVal val="#ppt_x"/>
                                          </p:val>
                                        </p:tav>
                                        <p:tav tm="100000">
                                          <p:val>
                                            <p:strVal val="#ppt_x"/>
                                          </p:val>
                                        </p:tav>
                                      </p:tavLst>
                                    </p:anim>
                                    <p:anim calcmode="lin" valueType="num">
                                      <p:cBhvr>
                                        <p:cTn id="100" dur="1000" fill="hold"/>
                                        <p:tgtEl>
                                          <p:spTgt spid="13319"/>
                                        </p:tgtEl>
                                        <p:attrNameLst>
                                          <p:attrName>ppt_y</p:attrName>
                                        </p:attrNameLst>
                                      </p:cBhvr>
                                      <p:tavLst>
                                        <p:tav tm="0">
                                          <p:val>
                                            <p:strVal val="#ppt_y-.1"/>
                                          </p:val>
                                        </p:tav>
                                        <p:tav tm="100000">
                                          <p:val>
                                            <p:strVal val="#ppt_y"/>
                                          </p:val>
                                        </p:tav>
                                      </p:tavLst>
                                    </p:anim>
                                  </p:childTnLst>
                                </p:cTn>
                              </p:par>
                              <p:par>
                                <p:cTn id="101" presetID="47" presetClass="entr" presetSubtype="0" fill="hold" grpId="0" nodeType="withEffect">
                                  <p:stCondLst>
                                    <p:cond delay="0"/>
                                  </p:stCondLst>
                                  <p:childTnLst>
                                    <p:set>
                                      <p:cBhvr>
                                        <p:cTn id="102" dur="1" fill="hold">
                                          <p:stCondLst>
                                            <p:cond delay="0"/>
                                          </p:stCondLst>
                                        </p:cTn>
                                        <p:tgtEl>
                                          <p:spTgt spid="52"/>
                                        </p:tgtEl>
                                        <p:attrNameLst>
                                          <p:attrName>style.visibility</p:attrName>
                                        </p:attrNameLst>
                                      </p:cBhvr>
                                      <p:to>
                                        <p:strVal val="visible"/>
                                      </p:to>
                                    </p:set>
                                    <p:animEffect transition="in" filter="fade">
                                      <p:cBhvr>
                                        <p:cTn id="103" dur="1000"/>
                                        <p:tgtEl>
                                          <p:spTgt spid="52"/>
                                        </p:tgtEl>
                                      </p:cBhvr>
                                    </p:animEffect>
                                    <p:anim calcmode="lin" valueType="num">
                                      <p:cBhvr>
                                        <p:cTn id="104" dur="1000" fill="hold"/>
                                        <p:tgtEl>
                                          <p:spTgt spid="52"/>
                                        </p:tgtEl>
                                        <p:attrNameLst>
                                          <p:attrName>ppt_x</p:attrName>
                                        </p:attrNameLst>
                                      </p:cBhvr>
                                      <p:tavLst>
                                        <p:tav tm="0">
                                          <p:val>
                                            <p:strVal val="#ppt_x"/>
                                          </p:val>
                                        </p:tav>
                                        <p:tav tm="100000">
                                          <p:val>
                                            <p:strVal val="#ppt_x"/>
                                          </p:val>
                                        </p:tav>
                                      </p:tavLst>
                                    </p:anim>
                                    <p:anim calcmode="lin" valueType="num">
                                      <p:cBhvr>
                                        <p:cTn id="105" dur="1000" fill="hold"/>
                                        <p:tgtEl>
                                          <p:spTgt spid="52"/>
                                        </p:tgtEl>
                                        <p:attrNameLst>
                                          <p:attrName>ppt_y</p:attrName>
                                        </p:attrNameLst>
                                      </p:cBhvr>
                                      <p:tavLst>
                                        <p:tav tm="0">
                                          <p:val>
                                            <p:strVal val="#ppt_y-.1"/>
                                          </p:val>
                                        </p:tav>
                                        <p:tav tm="100000">
                                          <p:val>
                                            <p:strVal val="#ppt_y"/>
                                          </p:val>
                                        </p:tav>
                                      </p:tavLst>
                                    </p:anim>
                                  </p:childTnLst>
                                </p:cTn>
                              </p:par>
                              <p:par>
                                <p:cTn id="106" presetID="47" presetClass="entr" presetSubtype="0" fill="hold" grpId="0" nodeType="withEffect">
                                  <p:stCondLst>
                                    <p:cond delay="0"/>
                                  </p:stCondLst>
                                  <p:childTnLst>
                                    <p:set>
                                      <p:cBhvr>
                                        <p:cTn id="107" dur="1" fill="hold">
                                          <p:stCondLst>
                                            <p:cond delay="0"/>
                                          </p:stCondLst>
                                        </p:cTn>
                                        <p:tgtEl>
                                          <p:spTgt spid="56"/>
                                        </p:tgtEl>
                                        <p:attrNameLst>
                                          <p:attrName>style.visibility</p:attrName>
                                        </p:attrNameLst>
                                      </p:cBhvr>
                                      <p:to>
                                        <p:strVal val="visible"/>
                                      </p:to>
                                    </p:set>
                                    <p:animEffect transition="in" filter="fade">
                                      <p:cBhvr>
                                        <p:cTn id="108" dur="1000"/>
                                        <p:tgtEl>
                                          <p:spTgt spid="56"/>
                                        </p:tgtEl>
                                      </p:cBhvr>
                                    </p:animEffect>
                                    <p:anim calcmode="lin" valueType="num">
                                      <p:cBhvr>
                                        <p:cTn id="109" dur="1000" fill="hold"/>
                                        <p:tgtEl>
                                          <p:spTgt spid="56"/>
                                        </p:tgtEl>
                                        <p:attrNameLst>
                                          <p:attrName>ppt_x</p:attrName>
                                        </p:attrNameLst>
                                      </p:cBhvr>
                                      <p:tavLst>
                                        <p:tav tm="0">
                                          <p:val>
                                            <p:strVal val="#ppt_x"/>
                                          </p:val>
                                        </p:tav>
                                        <p:tav tm="100000">
                                          <p:val>
                                            <p:strVal val="#ppt_x"/>
                                          </p:val>
                                        </p:tav>
                                      </p:tavLst>
                                    </p:anim>
                                    <p:anim calcmode="lin" valueType="num">
                                      <p:cBhvr>
                                        <p:cTn id="110" dur="1000" fill="hold"/>
                                        <p:tgtEl>
                                          <p:spTgt spid="56"/>
                                        </p:tgtEl>
                                        <p:attrNameLst>
                                          <p:attrName>ppt_y</p:attrName>
                                        </p:attrNameLst>
                                      </p:cBhvr>
                                      <p:tavLst>
                                        <p:tav tm="0">
                                          <p:val>
                                            <p:strVal val="#ppt_y-.1"/>
                                          </p:val>
                                        </p:tav>
                                        <p:tav tm="100000">
                                          <p:val>
                                            <p:strVal val="#ppt_y"/>
                                          </p:val>
                                        </p:tav>
                                      </p:tavLst>
                                    </p:anim>
                                  </p:childTnLst>
                                </p:cTn>
                              </p:par>
                              <p:par>
                                <p:cTn id="111" presetID="47" presetClass="entr" presetSubtype="0" fill="hold" grpId="0" nodeType="withEffect">
                                  <p:stCondLst>
                                    <p:cond delay="0"/>
                                  </p:stCondLst>
                                  <p:childTnLst>
                                    <p:set>
                                      <p:cBhvr>
                                        <p:cTn id="112" dur="1" fill="hold">
                                          <p:stCondLst>
                                            <p:cond delay="0"/>
                                          </p:stCondLst>
                                        </p:cTn>
                                        <p:tgtEl>
                                          <p:spTgt spid="44"/>
                                        </p:tgtEl>
                                        <p:attrNameLst>
                                          <p:attrName>style.visibility</p:attrName>
                                        </p:attrNameLst>
                                      </p:cBhvr>
                                      <p:to>
                                        <p:strVal val="visible"/>
                                      </p:to>
                                    </p:set>
                                    <p:animEffect transition="in" filter="fade">
                                      <p:cBhvr>
                                        <p:cTn id="113" dur="1000"/>
                                        <p:tgtEl>
                                          <p:spTgt spid="44"/>
                                        </p:tgtEl>
                                      </p:cBhvr>
                                    </p:animEffect>
                                    <p:anim calcmode="lin" valueType="num">
                                      <p:cBhvr>
                                        <p:cTn id="114" dur="1000" fill="hold"/>
                                        <p:tgtEl>
                                          <p:spTgt spid="44"/>
                                        </p:tgtEl>
                                        <p:attrNameLst>
                                          <p:attrName>ppt_x</p:attrName>
                                        </p:attrNameLst>
                                      </p:cBhvr>
                                      <p:tavLst>
                                        <p:tav tm="0">
                                          <p:val>
                                            <p:strVal val="#ppt_x"/>
                                          </p:val>
                                        </p:tav>
                                        <p:tav tm="100000">
                                          <p:val>
                                            <p:strVal val="#ppt_x"/>
                                          </p:val>
                                        </p:tav>
                                      </p:tavLst>
                                    </p:anim>
                                    <p:anim calcmode="lin" valueType="num">
                                      <p:cBhvr>
                                        <p:cTn id="115"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59"/>
                                        </p:tgtEl>
                                        <p:attrNameLst>
                                          <p:attrName>style.visibility</p:attrName>
                                        </p:attrNameLst>
                                      </p:cBhvr>
                                      <p:to>
                                        <p:strVal val="visible"/>
                                      </p:to>
                                    </p:set>
                                  </p:childTnLst>
                                </p:cTn>
                              </p:par>
                              <p:par>
                                <p:cTn id="120" presetID="16" presetClass="entr" presetSubtype="21" fill="hold" grpId="0" nodeType="withEffect">
                                  <p:stCondLst>
                                    <p:cond delay="0"/>
                                  </p:stCondLst>
                                  <p:childTnLst>
                                    <p:set>
                                      <p:cBhvr>
                                        <p:cTn id="121" dur="1" fill="hold">
                                          <p:stCondLst>
                                            <p:cond delay="0"/>
                                          </p:stCondLst>
                                        </p:cTn>
                                        <p:tgtEl>
                                          <p:spTgt spid="43"/>
                                        </p:tgtEl>
                                        <p:attrNameLst>
                                          <p:attrName>style.visibility</p:attrName>
                                        </p:attrNameLst>
                                      </p:cBhvr>
                                      <p:to>
                                        <p:strVal val="visible"/>
                                      </p:to>
                                    </p:set>
                                    <p:animEffect transition="in" filter="barn(inVertical)">
                                      <p:cBhvr>
                                        <p:cTn id="12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317" grpId="0" animBg="1"/>
      <p:bldP spid="13318" grpId="0" animBg="1"/>
      <p:bldP spid="13319" grpId="0" animBg="1"/>
      <p:bldP spid="13320" grpId="0" animBg="1"/>
      <p:bldP spid="13340" grpId="0"/>
      <p:bldP spid="18" grpId="0" animBg="1"/>
      <p:bldP spid="50" grpId="0" animBg="1"/>
      <p:bldP spid="51" grpId="0" animBg="1"/>
      <p:bldP spid="52" grpId="0" animBg="1"/>
      <p:bldP spid="19" grpId="0"/>
      <p:bldP spid="54" grpId="0"/>
      <p:bldP spid="55" grpId="0"/>
      <p:bldP spid="56" grpId="0"/>
      <p:bldP spid="57" grpId="0"/>
      <p:bldP spid="58" grpId="0"/>
      <p:bldP spid="59" grpId="0"/>
      <p:bldP spid="37" grpId="0" animBg="1"/>
      <p:bldP spid="38" grpId="0" animBg="1"/>
      <p:bldP spid="39" grpId="0" animBg="1"/>
      <p:bldP spid="44" grpId="0" animBg="1"/>
      <p:bldP spid="43" grpId="0"/>
      <p:bldP spid="4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5" name="六边形 33"/>
          <p:cNvSpPr>
            <a:spLocks noChangeArrowheads="1"/>
          </p:cNvSpPr>
          <p:nvPr/>
        </p:nvSpPr>
        <p:spPr bwMode="auto">
          <a:xfrm>
            <a:off x="3860099" y="1442912"/>
            <a:ext cx="1724025" cy="1485900"/>
          </a:xfrm>
          <a:prstGeom prst="hexagon">
            <a:avLst>
              <a:gd name="adj" fmla="val 25010"/>
              <a:gd name="vf" fmla="val 115470"/>
            </a:avLst>
          </a:prstGeom>
          <a:ln/>
          <a:extLst/>
        </p:spPr>
        <p:style>
          <a:lnRef idx="2">
            <a:schemeClr val="dk1"/>
          </a:lnRef>
          <a:fillRef idx="1">
            <a:schemeClr val="lt1"/>
          </a:fillRef>
          <a:effectRef idx="0">
            <a:schemeClr val="dk1"/>
          </a:effectRef>
          <a:fontRef idx="minor">
            <a:schemeClr val="dk1"/>
          </a:fontRef>
        </p:style>
        <p:txBody>
          <a:bodyPr anchor="ctr"/>
          <a:lstStyle/>
          <a:p>
            <a:pPr algn="ctr"/>
            <a:r>
              <a:rPr lang="zh-CN" altLang="en-US" sz="2800" b="1" dirty="0" smtClean="0">
                <a:solidFill>
                  <a:schemeClr val="tx1"/>
                </a:solidFill>
                <a:latin typeface="微软雅黑" pitchFamily="34" charset="-122"/>
                <a:ea typeface="微软雅黑" pitchFamily="34" charset="-122"/>
              </a:rPr>
              <a:t>国语 </a:t>
            </a:r>
            <a:endParaRPr lang="zh-CN" altLang="en-US" sz="2800" b="1" dirty="0">
              <a:solidFill>
                <a:schemeClr val="tx1"/>
              </a:solidFill>
              <a:latin typeface="微软雅黑" pitchFamily="34" charset="-122"/>
              <a:ea typeface="微软雅黑" pitchFamily="34" charset="-122"/>
            </a:endParaRPr>
          </a:p>
        </p:txBody>
      </p:sp>
      <p:sp>
        <p:nvSpPr>
          <p:cNvPr id="19466" name="六边形 34"/>
          <p:cNvSpPr>
            <a:spLocks noChangeArrowheads="1"/>
          </p:cNvSpPr>
          <p:nvPr/>
        </p:nvSpPr>
        <p:spPr bwMode="auto">
          <a:xfrm>
            <a:off x="5320599" y="2262062"/>
            <a:ext cx="1724025" cy="1485900"/>
          </a:xfrm>
          <a:prstGeom prst="hexagon">
            <a:avLst>
              <a:gd name="adj" fmla="val 25010"/>
              <a:gd name="vf" fmla="val 115470"/>
            </a:avLst>
          </a:prstGeom>
          <a:ln>
            <a:solidFill>
              <a:srgbClr val="C00000"/>
            </a:solidFill>
          </a:ln>
          <a:extLst/>
        </p:spPr>
        <p:style>
          <a:lnRef idx="2">
            <a:schemeClr val="dk1"/>
          </a:lnRef>
          <a:fillRef idx="1">
            <a:schemeClr val="lt1"/>
          </a:fillRef>
          <a:effectRef idx="0">
            <a:schemeClr val="dk1"/>
          </a:effectRef>
          <a:fontRef idx="minor">
            <a:schemeClr val="dk1"/>
          </a:fontRef>
        </p:style>
        <p:txBody>
          <a:bodyPr anchor="ctr"/>
          <a:lstStyle/>
          <a:p>
            <a:pPr algn="ctr"/>
            <a:r>
              <a:rPr lang="zh-CN" altLang="en-US" sz="2800" b="1" dirty="0" smtClean="0">
                <a:solidFill>
                  <a:schemeClr val="tx1"/>
                </a:solidFill>
                <a:latin typeface="微软雅黑" pitchFamily="34" charset="-122"/>
                <a:ea typeface="微软雅黑" pitchFamily="34" charset="-122"/>
              </a:rPr>
              <a:t>英语</a:t>
            </a:r>
            <a:endParaRPr lang="zh-CN" altLang="en-US" sz="2800" b="1" dirty="0">
              <a:solidFill>
                <a:schemeClr val="tx1"/>
              </a:solidFill>
              <a:latin typeface="微软雅黑" pitchFamily="34" charset="-122"/>
              <a:ea typeface="微软雅黑" pitchFamily="34" charset="-122"/>
            </a:endParaRPr>
          </a:p>
        </p:txBody>
      </p:sp>
      <p:sp>
        <p:nvSpPr>
          <p:cNvPr id="19467" name="六边形 35"/>
          <p:cNvSpPr>
            <a:spLocks noChangeArrowheads="1"/>
          </p:cNvSpPr>
          <p:nvPr/>
        </p:nvSpPr>
        <p:spPr bwMode="auto">
          <a:xfrm>
            <a:off x="3860099" y="3058987"/>
            <a:ext cx="1724025" cy="1485900"/>
          </a:xfrm>
          <a:prstGeom prst="hexagon">
            <a:avLst>
              <a:gd name="adj" fmla="val 25010"/>
              <a:gd name="vf" fmla="val 115470"/>
            </a:avLst>
          </a:prstGeom>
          <a:blipFill dpi="0" rotWithShape="1">
            <a:blip r:embed="rId3" cstate="print"/>
            <a:srcRect/>
            <a:tile tx="0" ty="0" sx="100000" sy="100000" flip="none" algn="tl"/>
          </a:blipFill>
          <a:ln>
            <a:noFill/>
          </a:ln>
          <a:extLst>
            <a:ext uri="{91240B29-F687-4F45-9708-019B960494DF}">
              <a14:hiddenLine xmlns:a14="http://schemas.microsoft.com/office/drawing/2010/main" xmlns="" w="12700">
                <a:solidFill>
                  <a:srgbClr val="000000"/>
                </a:solidFill>
                <a:bevel/>
                <a:headEnd/>
                <a:tailEnd/>
              </a14:hiddenLine>
            </a:ext>
          </a:extLst>
        </p:spPr>
        <p:txBody>
          <a:bodyPr anchor="ctr"/>
          <a:lstStyle/>
          <a:p>
            <a:pPr algn="ctr"/>
            <a:endParaRPr lang="zh-CN" altLang="zh-CN">
              <a:latin typeface="微软雅黑" pitchFamily="34" charset="-122"/>
              <a:ea typeface="微软雅黑" pitchFamily="34" charset="-122"/>
              <a:sym typeface="宋体" pitchFamily="2" charset="-122"/>
            </a:endParaRPr>
          </a:p>
        </p:txBody>
      </p:sp>
      <p:sp>
        <p:nvSpPr>
          <p:cNvPr id="19468" name="六边形 36"/>
          <p:cNvSpPr>
            <a:spLocks noChangeArrowheads="1"/>
          </p:cNvSpPr>
          <p:nvPr/>
        </p:nvSpPr>
        <p:spPr bwMode="auto">
          <a:xfrm>
            <a:off x="6779512" y="3081212"/>
            <a:ext cx="1724025" cy="1485900"/>
          </a:xfrm>
          <a:prstGeom prst="hexagon">
            <a:avLst>
              <a:gd name="adj" fmla="val 25010"/>
              <a:gd name="vf" fmla="val 115470"/>
            </a:avLst>
          </a:prstGeom>
          <a:blipFill dpi="0" rotWithShape="1">
            <a:blip r:embed="rId4" cstate="print"/>
            <a:srcRect/>
            <a:stretch>
              <a:fillRect/>
            </a:stretch>
          </a:blipFill>
          <a:ln>
            <a:noFill/>
          </a:ln>
          <a:extLst>
            <a:ext uri="{91240B29-F687-4F45-9708-019B960494DF}">
              <a14:hiddenLine xmlns:a14="http://schemas.microsoft.com/office/drawing/2010/main" xmlns="" w="12700">
                <a:solidFill>
                  <a:srgbClr val="000000"/>
                </a:solidFill>
                <a:bevel/>
                <a:headEnd/>
                <a:tailEnd/>
              </a14:hiddenLine>
            </a:ext>
          </a:extLst>
        </p:spPr>
        <p:txBody>
          <a:bodyPr anchor="ctr"/>
          <a:lstStyle/>
          <a:p>
            <a:pPr algn="ctr"/>
            <a:endParaRPr lang="zh-CN" altLang="zh-CN">
              <a:latin typeface="微软雅黑" pitchFamily="34" charset="-122"/>
              <a:ea typeface="微软雅黑" pitchFamily="34" charset="-122"/>
              <a:sym typeface="宋体" pitchFamily="2" charset="-122"/>
            </a:endParaRPr>
          </a:p>
        </p:txBody>
      </p:sp>
      <p:sp>
        <p:nvSpPr>
          <p:cNvPr id="19469" name="六边形 37"/>
          <p:cNvSpPr>
            <a:spLocks noChangeArrowheads="1"/>
          </p:cNvSpPr>
          <p:nvPr/>
        </p:nvSpPr>
        <p:spPr bwMode="auto">
          <a:xfrm>
            <a:off x="5323774" y="3867025"/>
            <a:ext cx="1724025" cy="1487487"/>
          </a:xfrm>
          <a:prstGeom prst="hexagon">
            <a:avLst>
              <a:gd name="adj" fmla="val 24983"/>
              <a:gd name="vf" fmla="val 115470"/>
            </a:avLst>
          </a:prstGeom>
          <a:ln/>
          <a:extLst/>
        </p:spPr>
        <p:style>
          <a:lnRef idx="2">
            <a:schemeClr val="dk1"/>
          </a:lnRef>
          <a:fillRef idx="1">
            <a:schemeClr val="lt1"/>
          </a:fillRef>
          <a:effectRef idx="0">
            <a:schemeClr val="dk1"/>
          </a:effectRef>
          <a:fontRef idx="minor">
            <a:schemeClr val="dk1"/>
          </a:fontRef>
        </p:style>
        <p:txBody>
          <a:bodyPr anchor="ctr"/>
          <a:lstStyle/>
          <a:p>
            <a:pPr algn="ctr"/>
            <a:r>
              <a:rPr lang="zh-CN" altLang="en-US" sz="2800" b="1" dirty="0" smtClean="0">
                <a:solidFill>
                  <a:schemeClr val="tx1"/>
                </a:solidFill>
                <a:latin typeface="微软雅黑" pitchFamily="34" charset="-122"/>
                <a:ea typeface="微软雅黑" pitchFamily="34" charset="-122"/>
                <a:sym typeface="方正兰亭黑_GBK" pitchFamily="2" charset="-122"/>
              </a:rPr>
              <a:t>四川方言</a:t>
            </a:r>
            <a:endParaRPr lang="zh-CN" altLang="en-US" b="1" dirty="0">
              <a:solidFill>
                <a:schemeClr val="tx1"/>
              </a:solidFill>
              <a:latin typeface="微软雅黑" pitchFamily="34" charset="-122"/>
              <a:ea typeface="微软雅黑" pitchFamily="34" charset="-122"/>
            </a:endParaRPr>
          </a:p>
        </p:txBody>
      </p:sp>
      <p:sp>
        <p:nvSpPr>
          <p:cNvPr id="19470" name="六边形 38"/>
          <p:cNvSpPr>
            <a:spLocks noChangeArrowheads="1"/>
          </p:cNvSpPr>
          <p:nvPr/>
        </p:nvSpPr>
        <p:spPr bwMode="auto">
          <a:xfrm>
            <a:off x="8240012" y="2265237"/>
            <a:ext cx="1724025" cy="1485900"/>
          </a:xfrm>
          <a:prstGeom prst="hexagon">
            <a:avLst>
              <a:gd name="adj" fmla="val 25010"/>
              <a:gd name="vf" fmla="val 115470"/>
            </a:avLst>
          </a:prstGeom>
          <a:ln>
            <a:solidFill>
              <a:srgbClr val="C00000"/>
            </a:solidFill>
          </a:ln>
          <a:extLst/>
        </p:spPr>
        <p:style>
          <a:lnRef idx="2">
            <a:schemeClr val="dk1"/>
          </a:lnRef>
          <a:fillRef idx="1">
            <a:schemeClr val="lt1"/>
          </a:fillRef>
          <a:effectRef idx="0">
            <a:schemeClr val="dk1"/>
          </a:effectRef>
          <a:fontRef idx="minor">
            <a:schemeClr val="dk1"/>
          </a:fontRef>
        </p:style>
        <p:txBody>
          <a:bodyPr anchor="ctr"/>
          <a:lstStyle/>
          <a:p>
            <a:pPr algn="ctr"/>
            <a:r>
              <a:rPr lang="zh-CN" altLang="en-US" sz="2800" b="1" dirty="0" smtClean="0">
                <a:solidFill>
                  <a:schemeClr val="tx1"/>
                </a:solidFill>
                <a:latin typeface="微软雅黑" pitchFamily="34" charset="-122"/>
                <a:ea typeface="微软雅黑" pitchFamily="34" charset="-122"/>
                <a:sym typeface="方正兰亭黑_GBK" pitchFamily="2" charset="-122"/>
              </a:rPr>
              <a:t>法语</a:t>
            </a:r>
            <a:endParaRPr lang="zh-CN" altLang="en-US" dirty="0">
              <a:solidFill>
                <a:schemeClr val="tx1"/>
              </a:solidFill>
              <a:latin typeface="微软雅黑" pitchFamily="34" charset="-122"/>
              <a:ea typeface="微软雅黑" pitchFamily="34" charset="-122"/>
            </a:endParaRPr>
          </a:p>
        </p:txBody>
      </p:sp>
      <p:sp>
        <p:nvSpPr>
          <p:cNvPr id="19471" name="六边形 39"/>
          <p:cNvSpPr>
            <a:spLocks noChangeArrowheads="1"/>
          </p:cNvSpPr>
          <p:nvPr/>
        </p:nvSpPr>
        <p:spPr bwMode="auto">
          <a:xfrm>
            <a:off x="2399599" y="2265237"/>
            <a:ext cx="1724025" cy="1485900"/>
          </a:xfrm>
          <a:prstGeom prst="hexagon">
            <a:avLst>
              <a:gd name="adj" fmla="val 25010"/>
              <a:gd name="vf" fmla="val 115470"/>
            </a:avLst>
          </a:prstGeom>
          <a:blipFill dpi="0" rotWithShape="1">
            <a:blip r:embed="rId5" cstate="print"/>
            <a:srcRect/>
            <a:stretch>
              <a:fillRect/>
            </a:stretch>
          </a:blipFill>
          <a:ln>
            <a:noFill/>
          </a:ln>
          <a:extLst>
            <a:ext uri="{91240B29-F687-4F45-9708-019B960494DF}">
              <a14:hiddenLine xmlns:a14="http://schemas.microsoft.com/office/drawing/2010/main" xmlns="" w="12700">
                <a:solidFill>
                  <a:srgbClr val="000000"/>
                </a:solidFill>
                <a:bevel/>
                <a:headEnd/>
                <a:tailEnd/>
              </a14:hiddenLine>
            </a:ext>
          </a:extLst>
        </p:spPr>
        <p:txBody>
          <a:bodyPr anchor="ctr"/>
          <a:lstStyle/>
          <a:p>
            <a:pPr algn="ctr"/>
            <a:endParaRPr lang="zh-CN" altLang="zh-CN">
              <a:latin typeface="微软雅黑" pitchFamily="34" charset="-122"/>
              <a:ea typeface="微软雅黑" pitchFamily="34" charset="-122"/>
              <a:sym typeface="宋体" pitchFamily="2" charset="-122"/>
            </a:endParaRPr>
          </a:p>
        </p:txBody>
      </p:sp>
      <p:sp>
        <p:nvSpPr>
          <p:cNvPr id="19472" name="六边形 40"/>
          <p:cNvSpPr>
            <a:spLocks noChangeArrowheads="1"/>
          </p:cNvSpPr>
          <p:nvPr/>
        </p:nvSpPr>
        <p:spPr bwMode="auto">
          <a:xfrm>
            <a:off x="6779511" y="4675062"/>
            <a:ext cx="1724025" cy="1487488"/>
          </a:xfrm>
          <a:prstGeom prst="hexagon">
            <a:avLst>
              <a:gd name="adj" fmla="val 24983"/>
              <a:gd name="vf" fmla="val 115470"/>
            </a:avLst>
          </a:prstGeom>
          <a:ln>
            <a:solidFill>
              <a:srgbClr val="C00000"/>
            </a:solidFill>
          </a:ln>
          <a:extLst/>
        </p:spPr>
        <p:style>
          <a:lnRef idx="2">
            <a:schemeClr val="dk1"/>
          </a:lnRef>
          <a:fillRef idx="1">
            <a:schemeClr val="lt1"/>
          </a:fillRef>
          <a:effectRef idx="0">
            <a:schemeClr val="dk1"/>
          </a:effectRef>
          <a:fontRef idx="minor">
            <a:schemeClr val="dk1"/>
          </a:fontRef>
        </p:style>
        <p:txBody>
          <a:bodyPr anchor="ctr"/>
          <a:lstStyle/>
          <a:p>
            <a:pPr algn="ctr"/>
            <a:r>
              <a:rPr lang="zh-CN" altLang="en-US" sz="2800" b="1" dirty="0" smtClean="0">
                <a:solidFill>
                  <a:schemeClr val="tx1"/>
                </a:solidFill>
                <a:latin typeface="微软雅黑" pitchFamily="34" charset="-122"/>
                <a:ea typeface="微软雅黑" pitchFamily="34" charset="-122"/>
                <a:sym typeface="方正兰亭黑_GBK" pitchFamily="2" charset="-122"/>
              </a:rPr>
              <a:t>比利时语</a:t>
            </a:r>
            <a:endParaRPr lang="zh-CN" altLang="en-US" dirty="0">
              <a:solidFill>
                <a:schemeClr val="tx1"/>
              </a:solidFill>
              <a:latin typeface="微软雅黑" pitchFamily="34" charset="-122"/>
              <a:ea typeface="微软雅黑" pitchFamily="34" charset="-122"/>
            </a:endParaRPr>
          </a:p>
        </p:txBody>
      </p:sp>
      <p:sp>
        <p:nvSpPr>
          <p:cNvPr id="19473" name="六边形 41"/>
          <p:cNvSpPr>
            <a:spLocks noChangeArrowheads="1"/>
          </p:cNvSpPr>
          <p:nvPr/>
        </p:nvSpPr>
        <p:spPr bwMode="auto">
          <a:xfrm>
            <a:off x="8240012" y="3855912"/>
            <a:ext cx="1724025" cy="1485900"/>
          </a:xfrm>
          <a:prstGeom prst="hexagon">
            <a:avLst>
              <a:gd name="adj" fmla="val 25010"/>
              <a:gd name="vf" fmla="val 115470"/>
            </a:avLst>
          </a:prstGeom>
          <a:ln/>
          <a:extLst/>
        </p:spPr>
        <p:style>
          <a:lnRef idx="2">
            <a:schemeClr val="dk1"/>
          </a:lnRef>
          <a:fillRef idx="1">
            <a:schemeClr val="lt1"/>
          </a:fillRef>
          <a:effectRef idx="0">
            <a:schemeClr val="dk1"/>
          </a:effectRef>
          <a:fontRef idx="minor">
            <a:schemeClr val="dk1"/>
          </a:fontRef>
        </p:style>
        <p:txBody>
          <a:bodyPr anchor="ctr"/>
          <a:lstStyle/>
          <a:p>
            <a:pPr algn="ctr"/>
            <a:r>
              <a:rPr lang="zh-CN" altLang="en-US" sz="2800" b="1" dirty="0" smtClean="0">
                <a:solidFill>
                  <a:schemeClr val="tx1"/>
                </a:solidFill>
                <a:latin typeface="微软雅黑" pitchFamily="34" charset="-122"/>
                <a:ea typeface="微软雅黑" pitchFamily="34" charset="-122"/>
                <a:sym typeface="方正兰亭黑_GBK" pitchFamily="2" charset="-122"/>
              </a:rPr>
              <a:t>葡萄牙语</a:t>
            </a:r>
            <a:endParaRPr lang="zh-CN" altLang="en-US" b="1" dirty="0">
              <a:solidFill>
                <a:schemeClr val="tx1"/>
              </a:solidFill>
              <a:latin typeface="微软雅黑" pitchFamily="34" charset="-122"/>
              <a:ea typeface="微软雅黑" pitchFamily="34" charset="-122"/>
            </a:endParaRPr>
          </a:p>
        </p:txBody>
      </p:sp>
      <p:sp>
        <p:nvSpPr>
          <p:cNvPr id="19474" name="六边形 42"/>
          <p:cNvSpPr>
            <a:spLocks noChangeArrowheads="1"/>
          </p:cNvSpPr>
          <p:nvPr/>
        </p:nvSpPr>
        <p:spPr bwMode="auto">
          <a:xfrm>
            <a:off x="2399599" y="3855912"/>
            <a:ext cx="1724025" cy="1485900"/>
          </a:xfrm>
          <a:prstGeom prst="hexagon">
            <a:avLst>
              <a:gd name="adj" fmla="val 25010"/>
              <a:gd name="vf" fmla="val 115470"/>
            </a:avLst>
          </a:prstGeom>
          <a:ln>
            <a:solidFill>
              <a:srgbClr val="C00000"/>
            </a:solidFill>
          </a:ln>
          <a:extLst/>
        </p:spPr>
        <p:style>
          <a:lnRef idx="2">
            <a:schemeClr val="dk1"/>
          </a:lnRef>
          <a:fillRef idx="1">
            <a:schemeClr val="lt1"/>
          </a:fillRef>
          <a:effectRef idx="0">
            <a:schemeClr val="dk1"/>
          </a:effectRef>
          <a:fontRef idx="minor">
            <a:schemeClr val="dk1"/>
          </a:fontRef>
        </p:style>
        <p:txBody>
          <a:bodyPr anchor="ctr"/>
          <a:lstStyle/>
          <a:p>
            <a:pPr algn="ctr"/>
            <a:r>
              <a:rPr lang="zh-CN" altLang="en-US" sz="2800" b="1" dirty="0" smtClean="0">
                <a:solidFill>
                  <a:schemeClr val="tx1"/>
                </a:solidFill>
                <a:latin typeface="微软雅黑" pitchFamily="34" charset="-122"/>
                <a:ea typeface="微软雅黑" pitchFamily="34" charset="-122"/>
              </a:rPr>
              <a:t>藏族方言</a:t>
            </a:r>
            <a:endParaRPr lang="zh-CN" altLang="en-US" sz="2800" b="1" dirty="0">
              <a:solidFill>
                <a:schemeClr val="tx1"/>
              </a:solidFill>
              <a:latin typeface="微软雅黑" pitchFamily="34" charset="-122"/>
              <a:ea typeface="微软雅黑" pitchFamily="34" charset="-122"/>
            </a:endParaRPr>
          </a:p>
        </p:txBody>
      </p:sp>
      <p:sp>
        <p:nvSpPr>
          <p:cNvPr id="19475" name="六边形 43"/>
          <p:cNvSpPr>
            <a:spLocks noChangeArrowheads="1"/>
          </p:cNvSpPr>
          <p:nvPr/>
        </p:nvSpPr>
        <p:spPr bwMode="auto">
          <a:xfrm>
            <a:off x="965475" y="3081212"/>
            <a:ext cx="1724025" cy="1485900"/>
          </a:xfrm>
          <a:prstGeom prst="hexagon">
            <a:avLst>
              <a:gd name="adj" fmla="val 25010"/>
              <a:gd name="vf" fmla="val 115470"/>
            </a:avLst>
          </a:prstGeom>
          <a:ln/>
          <a:extLst/>
        </p:spPr>
        <p:style>
          <a:lnRef idx="2">
            <a:schemeClr val="dk1"/>
          </a:lnRef>
          <a:fillRef idx="1">
            <a:schemeClr val="lt1"/>
          </a:fillRef>
          <a:effectRef idx="0">
            <a:schemeClr val="dk1"/>
          </a:effectRef>
          <a:fontRef idx="minor">
            <a:schemeClr val="dk1"/>
          </a:fontRef>
        </p:style>
        <p:txBody>
          <a:bodyPr anchor="ctr"/>
          <a:lstStyle/>
          <a:p>
            <a:pPr algn="ctr"/>
            <a:r>
              <a:rPr lang="zh-CN" altLang="en-US" sz="2800" b="1" dirty="0" smtClean="0">
                <a:solidFill>
                  <a:schemeClr val="tx1"/>
                </a:solidFill>
                <a:latin typeface="微软雅黑" pitchFamily="34" charset="-122"/>
                <a:ea typeface="微软雅黑" pitchFamily="34" charset="-122"/>
              </a:rPr>
              <a:t>武汉方言</a:t>
            </a:r>
            <a:endParaRPr lang="zh-CN" altLang="en-US" sz="2800" b="1" dirty="0">
              <a:solidFill>
                <a:schemeClr val="tx1"/>
              </a:solidFill>
              <a:latin typeface="微软雅黑" pitchFamily="34" charset="-122"/>
              <a:ea typeface="微软雅黑" pitchFamily="34" charset="-122"/>
            </a:endParaRPr>
          </a:p>
        </p:txBody>
      </p:sp>
      <p:sp>
        <p:nvSpPr>
          <p:cNvPr id="19476" name="TextBox 39"/>
          <p:cNvSpPr>
            <a:spLocks noChangeArrowheads="1"/>
          </p:cNvSpPr>
          <p:nvPr/>
        </p:nvSpPr>
        <p:spPr bwMode="auto">
          <a:xfrm flipH="1">
            <a:off x="496520" y="990059"/>
            <a:ext cx="4721432" cy="4001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p>
            <a:r>
              <a:rPr lang="zh-CN" altLang="en-US" sz="2000" dirty="0" smtClean="0">
                <a:latin typeface="微软雅黑" pitchFamily="34" charset="-122"/>
                <a:ea typeface="微软雅黑" pitchFamily="34" charset="-122"/>
              </a:rPr>
              <a:t>精通七国语言及中国少数名族地方语言</a:t>
            </a:r>
            <a:endParaRPr lang="zh-CN" altLang="en-US" sz="2000" dirty="0">
              <a:latin typeface="微软雅黑" pitchFamily="34" charset="-122"/>
              <a:ea typeface="微软雅黑" pitchFamily="34" charset="-122"/>
            </a:endParaRPr>
          </a:p>
        </p:txBody>
      </p:sp>
      <p:sp>
        <p:nvSpPr>
          <p:cNvPr id="19477" name="TextBox 40"/>
          <p:cNvSpPr>
            <a:spLocks noChangeArrowheads="1"/>
          </p:cNvSpPr>
          <p:nvPr/>
        </p:nvSpPr>
        <p:spPr bwMode="auto">
          <a:xfrm>
            <a:off x="1084408" y="1394190"/>
            <a:ext cx="2775691" cy="5724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headEnd/>
                <a:tailEnd/>
              </a14:hiddenLine>
            </a:ext>
          </a:extLst>
        </p:spPr>
        <p:txBody>
          <a:bodyPr wrap="square" lIns="91431" tIns="45716" rIns="91431" bIns="45716">
            <a:spAutoFit/>
          </a:bodyPr>
          <a:lstStyle/>
          <a:p>
            <a:pPr>
              <a:lnSpc>
                <a:spcPct val="130000"/>
              </a:lnSpc>
            </a:pPr>
            <a:r>
              <a:rPr lang="zh-CN" altLang="en-US" sz="1200" dirty="0" smtClean="0">
                <a:latin typeface="微软雅黑" pitchFamily="34" charset="-122"/>
                <a:ea typeface="微软雅黑" pitchFamily="34" charset="-122"/>
                <a:sym typeface="方正兰亭黑_GBK" pitchFamily="2" charset="-122"/>
              </a:rPr>
              <a:t>可以在此录入语言类的基础信息</a:t>
            </a:r>
            <a:endParaRPr lang="en-US" altLang="zh-CN" sz="1200" dirty="0" smtClean="0">
              <a:latin typeface="微软雅黑" pitchFamily="34" charset="-122"/>
              <a:ea typeface="微软雅黑" pitchFamily="34" charset="-122"/>
              <a:sym typeface="方正兰亭黑_GBK" pitchFamily="2" charset="-122"/>
            </a:endParaRPr>
          </a:p>
          <a:p>
            <a:pPr>
              <a:lnSpc>
                <a:spcPct val="130000"/>
              </a:lnSpc>
            </a:pPr>
            <a:r>
              <a:rPr lang="zh-CN" altLang="en-US" sz="1200" dirty="0">
                <a:latin typeface="微软雅黑" pitchFamily="34" charset="-122"/>
                <a:ea typeface="微软雅黑" pitchFamily="34" charset="-122"/>
                <a:sym typeface="方正兰亭黑_GBK" pitchFamily="2" charset="-122"/>
              </a:rPr>
              <a:t>可以在此录入语言类的基础信息</a:t>
            </a:r>
          </a:p>
        </p:txBody>
      </p:sp>
      <p:sp>
        <p:nvSpPr>
          <p:cNvPr id="19478" name="六边形 46"/>
          <p:cNvSpPr>
            <a:spLocks noChangeArrowheads="1"/>
          </p:cNvSpPr>
          <p:nvPr/>
        </p:nvSpPr>
        <p:spPr bwMode="auto">
          <a:xfrm>
            <a:off x="3860099" y="4675062"/>
            <a:ext cx="1724025" cy="1487488"/>
          </a:xfrm>
          <a:prstGeom prst="hexagon">
            <a:avLst>
              <a:gd name="adj" fmla="val 24983"/>
              <a:gd name="vf" fmla="val 115470"/>
            </a:avLst>
          </a:prstGeom>
          <a:blipFill dpi="0" rotWithShape="1">
            <a:blip r:embed="rId6" cstate="print"/>
            <a:srcRect/>
            <a:stretch>
              <a:fillRect/>
            </a:stretch>
          </a:blipFill>
          <a:ln>
            <a:noFill/>
          </a:ln>
          <a:extLst>
            <a:ext uri="{91240B29-F687-4F45-9708-019B960494DF}">
              <a14:hiddenLine xmlns:a14="http://schemas.microsoft.com/office/drawing/2010/main" xmlns="" w="12700">
                <a:solidFill>
                  <a:srgbClr val="000000"/>
                </a:solidFill>
                <a:bevel/>
                <a:headEnd/>
                <a:tailEnd/>
              </a14:hiddenLine>
            </a:ext>
          </a:extLst>
        </p:spPr>
        <p:txBody>
          <a:bodyPr anchor="ctr"/>
          <a:lstStyle/>
          <a:p>
            <a:pPr algn="ctr"/>
            <a:endParaRPr lang="zh-CN" altLang="zh-CN">
              <a:latin typeface="微软雅黑" pitchFamily="34" charset="-122"/>
              <a:ea typeface="微软雅黑" pitchFamily="34" charset="-122"/>
              <a:sym typeface="宋体" pitchFamily="2" charset="-122"/>
            </a:endParaRPr>
          </a:p>
        </p:txBody>
      </p:sp>
      <p:sp>
        <p:nvSpPr>
          <p:cNvPr id="34" name="六边形 43"/>
          <p:cNvSpPr>
            <a:spLocks noChangeArrowheads="1"/>
          </p:cNvSpPr>
          <p:nvPr/>
        </p:nvSpPr>
        <p:spPr bwMode="auto">
          <a:xfrm>
            <a:off x="6779512" y="1513248"/>
            <a:ext cx="1724025" cy="1485900"/>
          </a:xfrm>
          <a:prstGeom prst="hexagon">
            <a:avLst>
              <a:gd name="adj" fmla="val 25010"/>
              <a:gd name="vf" fmla="val 115470"/>
            </a:avLst>
          </a:prstGeom>
          <a:ln/>
          <a:extLst/>
        </p:spPr>
        <p:style>
          <a:lnRef idx="2">
            <a:schemeClr val="dk1"/>
          </a:lnRef>
          <a:fillRef idx="1">
            <a:schemeClr val="lt1"/>
          </a:fillRef>
          <a:effectRef idx="0">
            <a:schemeClr val="dk1"/>
          </a:effectRef>
          <a:fontRef idx="minor">
            <a:schemeClr val="dk1"/>
          </a:fontRef>
        </p:style>
        <p:txBody>
          <a:bodyPr anchor="ctr"/>
          <a:lstStyle/>
          <a:p>
            <a:pPr algn="ctr"/>
            <a:r>
              <a:rPr lang="zh-CN" altLang="en-US" sz="2800" b="1" dirty="0" smtClean="0">
                <a:solidFill>
                  <a:schemeClr val="tx1"/>
                </a:solidFill>
                <a:latin typeface="微软雅黑" pitchFamily="34" charset="-122"/>
                <a:ea typeface="微软雅黑" pitchFamily="34" charset="-122"/>
              </a:rPr>
              <a:t>日语</a:t>
            </a:r>
            <a:endParaRPr lang="zh-CN" altLang="en-US" sz="2800" b="1" dirty="0">
              <a:solidFill>
                <a:schemeClr val="tx1"/>
              </a:solidFill>
              <a:latin typeface="微软雅黑" pitchFamily="34" charset="-122"/>
              <a:ea typeface="微软雅黑" pitchFamily="34" charset="-122"/>
            </a:endParaRPr>
          </a:p>
        </p:txBody>
      </p:sp>
      <p:sp>
        <p:nvSpPr>
          <p:cNvPr id="35" name="六边形 43"/>
          <p:cNvSpPr>
            <a:spLocks noChangeArrowheads="1"/>
          </p:cNvSpPr>
          <p:nvPr/>
        </p:nvSpPr>
        <p:spPr bwMode="auto">
          <a:xfrm>
            <a:off x="9707959" y="3058987"/>
            <a:ext cx="1724025" cy="1485900"/>
          </a:xfrm>
          <a:prstGeom prst="hexagon">
            <a:avLst>
              <a:gd name="adj" fmla="val 25010"/>
              <a:gd name="vf" fmla="val 115470"/>
            </a:avLst>
          </a:prstGeom>
          <a:ln>
            <a:solidFill>
              <a:srgbClr val="C00000"/>
            </a:solidFill>
          </a:ln>
          <a:extLst/>
        </p:spPr>
        <p:style>
          <a:lnRef idx="2">
            <a:schemeClr val="dk1"/>
          </a:lnRef>
          <a:fillRef idx="1">
            <a:schemeClr val="lt1"/>
          </a:fillRef>
          <a:effectRef idx="0">
            <a:schemeClr val="dk1"/>
          </a:effectRef>
          <a:fontRef idx="minor">
            <a:schemeClr val="dk1"/>
          </a:fontRef>
        </p:style>
        <p:txBody>
          <a:bodyPr anchor="ctr"/>
          <a:lstStyle/>
          <a:p>
            <a:pPr algn="ctr"/>
            <a:r>
              <a:rPr lang="zh-CN" altLang="en-US" sz="2800" b="1" dirty="0" smtClean="0">
                <a:solidFill>
                  <a:schemeClr val="tx1"/>
                </a:solidFill>
                <a:latin typeface="微软雅黑" pitchFamily="34" charset="-122"/>
                <a:ea typeface="微软雅黑" pitchFamily="34" charset="-122"/>
              </a:rPr>
              <a:t>西班牙语</a:t>
            </a:r>
            <a:endParaRPr lang="zh-CN" altLang="en-US" sz="2800" b="1" dirty="0">
              <a:solidFill>
                <a:schemeClr val="tx1"/>
              </a:solidFill>
              <a:latin typeface="微软雅黑" pitchFamily="34" charset="-122"/>
              <a:ea typeface="微软雅黑" pitchFamily="34" charset="-122"/>
            </a:endParaRPr>
          </a:p>
        </p:txBody>
      </p:sp>
      <p:grpSp>
        <p:nvGrpSpPr>
          <p:cNvPr id="25" name="组合 24"/>
          <p:cNvGrpSpPr/>
          <p:nvPr/>
        </p:nvGrpSpPr>
        <p:grpSpPr>
          <a:xfrm>
            <a:off x="-1" y="199301"/>
            <a:ext cx="12192000" cy="562467"/>
            <a:chOff x="-1" y="199301"/>
            <a:chExt cx="12192000" cy="562467"/>
          </a:xfrm>
        </p:grpSpPr>
        <p:sp>
          <p:nvSpPr>
            <p:cNvPr id="32" name="矩形 40"/>
            <p:cNvSpPr>
              <a:spLocks noChangeArrowheads="1"/>
            </p:cNvSpPr>
            <p:nvPr/>
          </p:nvSpPr>
          <p:spPr bwMode="auto">
            <a:xfrm>
              <a:off x="1899138" y="199301"/>
              <a:ext cx="10292861" cy="562467"/>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a:endParaRPr lang="zh-CN" altLang="zh-CN">
                <a:solidFill>
                  <a:srgbClr val="FFFFFF"/>
                </a:solidFill>
                <a:latin typeface="宋体" pitchFamily="2" charset="-122"/>
                <a:sym typeface="宋体" pitchFamily="2" charset="-122"/>
              </a:endParaRPr>
            </a:p>
          </p:txBody>
        </p:sp>
        <p:sp>
          <p:nvSpPr>
            <p:cNvPr id="33" name="直接连接符 41"/>
            <p:cNvSpPr>
              <a:spLocks noChangeShapeType="1"/>
            </p:cNvSpPr>
            <p:nvPr/>
          </p:nvSpPr>
          <p:spPr bwMode="auto">
            <a:xfrm flipH="1">
              <a:off x="1164041" y="199301"/>
              <a:ext cx="223" cy="562467"/>
            </a:xfrm>
            <a:prstGeom prst="line">
              <a:avLst/>
            </a:prstGeom>
            <a:ln>
              <a:headEnd/>
              <a:tailEnd/>
            </a:ln>
            <a:extLst/>
          </p:spPr>
          <p:style>
            <a:lnRef idx="2">
              <a:schemeClr val="dk1"/>
            </a:lnRef>
            <a:fillRef idx="1">
              <a:schemeClr val="lt1"/>
            </a:fillRef>
            <a:effectRef idx="0">
              <a:schemeClr val="dk1"/>
            </a:effectRef>
            <a:fontRef idx="minor">
              <a:schemeClr val="dk1"/>
            </a:fontRef>
          </p:style>
          <p:txBody>
            <a:bodyPr/>
            <a:lstStyle/>
            <a:p>
              <a:endParaRPr lang="zh-CN" altLang="en-US"/>
            </a:p>
          </p:txBody>
        </p:sp>
        <p:sp>
          <p:nvSpPr>
            <p:cNvPr id="36" name="矩形 36"/>
            <p:cNvSpPr>
              <a:spLocks noChangeArrowheads="1"/>
            </p:cNvSpPr>
            <p:nvPr/>
          </p:nvSpPr>
          <p:spPr bwMode="auto">
            <a:xfrm>
              <a:off x="-1" y="199301"/>
              <a:ext cx="1098266" cy="562467"/>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a:endParaRPr lang="zh-CN" altLang="zh-CN">
                <a:solidFill>
                  <a:srgbClr val="FFFFFF"/>
                </a:solidFill>
                <a:latin typeface="宋体" pitchFamily="2" charset="-122"/>
                <a:sym typeface="宋体" pitchFamily="2" charset="-122"/>
              </a:endParaRPr>
            </a:p>
          </p:txBody>
        </p:sp>
        <p:sp>
          <p:nvSpPr>
            <p:cNvPr id="37" name="直接连接符 37"/>
            <p:cNvSpPr>
              <a:spLocks noChangeShapeType="1"/>
            </p:cNvSpPr>
            <p:nvPr/>
          </p:nvSpPr>
          <p:spPr bwMode="auto">
            <a:xfrm>
              <a:off x="1241697" y="199301"/>
              <a:ext cx="3" cy="562467"/>
            </a:xfrm>
            <a:prstGeom prst="line">
              <a:avLst/>
            </a:prstGeom>
            <a:ln>
              <a:headEnd/>
              <a:tailEnd/>
            </a:ln>
            <a:extLst/>
          </p:spPr>
          <p:style>
            <a:lnRef idx="2">
              <a:schemeClr val="dk1"/>
            </a:lnRef>
            <a:fillRef idx="1">
              <a:schemeClr val="lt1"/>
            </a:fillRef>
            <a:effectRef idx="0">
              <a:schemeClr val="dk1"/>
            </a:effectRef>
            <a:fontRef idx="minor">
              <a:schemeClr val="dk1"/>
            </a:fontRef>
          </p:style>
          <p:txBody>
            <a:bodyPr/>
            <a:lstStyle/>
            <a:p>
              <a:endParaRPr lang="zh-CN" altLang="en-US"/>
            </a:p>
          </p:txBody>
        </p:sp>
      </p:grpSp>
      <p:sp>
        <p:nvSpPr>
          <p:cNvPr id="38" name="矩形 3"/>
          <p:cNvSpPr>
            <a:spLocks noChangeArrowheads="1"/>
          </p:cNvSpPr>
          <p:nvPr/>
        </p:nvSpPr>
        <p:spPr bwMode="auto">
          <a:xfrm>
            <a:off x="6905454" y="188730"/>
            <a:ext cx="4766030" cy="5847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headEnd/>
                <a:tailEnd/>
              </a14:hiddenLine>
            </a:ext>
          </a:extLst>
        </p:spPr>
        <p:txBody>
          <a:bodyPr wrap="none" lIns="91431" tIns="45716" rIns="91431" bIns="45716">
            <a:spAutoFit/>
          </a:bodyPr>
          <a:lstStyle/>
          <a:p>
            <a:r>
              <a:rPr lang="zh-CN" altLang="en-US" sz="3200" b="1" dirty="0" smtClean="0">
                <a:latin typeface="微软雅黑" pitchFamily="34" charset="-122"/>
                <a:ea typeface="微软雅黑" pitchFamily="34" charset="-122"/>
                <a:sym typeface="Arial" pitchFamily="34" charset="0"/>
              </a:rPr>
              <a:t>关于我自己</a:t>
            </a:r>
            <a:r>
              <a:rPr lang="en-US" altLang="zh-CN" sz="3200" b="1" dirty="0" smtClean="0">
                <a:latin typeface="微软雅黑" pitchFamily="34" charset="-122"/>
                <a:ea typeface="微软雅黑" pitchFamily="34" charset="-122"/>
                <a:sym typeface="Arial" pitchFamily="34" charset="0"/>
              </a:rPr>
              <a:t>——</a:t>
            </a:r>
            <a:r>
              <a:rPr lang="zh-CN" altLang="en-US" sz="3200" b="1" dirty="0" smtClean="0">
                <a:latin typeface="微软雅黑" pitchFamily="34" charset="-122"/>
                <a:ea typeface="微软雅黑" pitchFamily="34" charset="-122"/>
                <a:sym typeface="Arial" pitchFamily="34" charset="0"/>
              </a:rPr>
              <a:t>语言能力</a:t>
            </a:r>
            <a:endParaRPr lang="zh-CN" altLang="en-US" sz="3200" b="1" dirty="0">
              <a:latin typeface="微软雅黑" pitchFamily="34" charset="-122"/>
              <a:ea typeface="微软雅黑" pitchFamily="34" charset="-122"/>
              <a:sym typeface="Arial" pitchFamily="34" charset="0"/>
            </a:endParaRPr>
          </a:p>
        </p:txBody>
      </p:sp>
      <p:sp>
        <p:nvSpPr>
          <p:cNvPr id="39" name="矩形 38"/>
          <p:cNvSpPr/>
          <p:nvPr/>
        </p:nvSpPr>
        <p:spPr>
          <a:xfrm>
            <a:off x="131157" y="236519"/>
            <a:ext cx="888384" cy="477054"/>
          </a:xfrm>
          <a:prstGeom prst="rect">
            <a:avLst/>
          </a:prstGeom>
        </p:spPr>
        <p:txBody>
          <a:bodyPr wrap="none">
            <a:spAutoFit/>
          </a:bodyPr>
          <a:lstStyle/>
          <a:p>
            <a:pPr algn="ctr"/>
            <a:r>
              <a:rPr lang="en-US" altLang="zh-CN" sz="2500" b="1" cap="all" dirty="0" smtClean="0">
                <a:ln w="9000" cmpd="sng">
                  <a:solidFill>
                    <a:schemeClr val="accent4">
                      <a:shade val="50000"/>
                      <a:satMod val="120000"/>
                    </a:schemeClr>
                  </a:solidFill>
                  <a:prstDash val="solid"/>
                </a:ln>
                <a:effectLst>
                  <a:reflection blurRad="12700" stA="28000" endPos="45000" dist="1000" dir="5400000" sy="-100000" algn="bl" rotWithShape="0"/>
                </a:effectLst>
                <a:latin typeface="Microsoft Yi Baiti" pitchFamily="66" charset="0"/>
                <a:ea typeface="Microsoft Yi Baiti" pitchFamily="66" charset="0"/>
              </a:rPr>
              <a:t>LOGO</a:t>
            </a:r>
            <a:endParaRPr lang="en-US" altLang="zh-CN" sz="2500" b="1" cap="all" dirty="0">
              <a:ln w="9000" cmpd="sng">
                <a:solidFill>
                  <a:schemeClr val="accent4">
                    <a:shade val="50000"/>
                    <a:satMod val="120000"/>
                  </a:schemeClr>
                </a:solidFill>
                <a:prstDash val="solid"/>
              </a:ln>
              <a:effectLst>
                <a:reflection blurRad="12700" stA="28000" endPos="45000" dist="1000" dir="5400000" sy="-100000" algn="bl" rotWithShape="0"/>
              </a:effectLst>
              <a:latin typeface="Microsoft Yi Baiti" pitchFamily="66" charset="0"/>
              <a:ea typeface="Microsoft Yi Baiti" pitchFamily="66" charset="0"/>
            </a:endParaRPr>
          </a:p>
        </p:txBody>
      </p:sp>
    </p:spTree>
    <p:extLst>
      <p:ext uri="{BB962C8B-B14F-4D97-AF65-F5344CB8AC3E}">
        <p14:creationId xmlns:p14="http://schemas.microsoft.com/office/powerpoint/2010/main" xmlns="" val="3949537913"/>
      </p:ext>
    </p:extLst>
  </p:cSld>
  <p:clrMapOvr>
    <a:masterClrMapping/>
  </p:clrMapOvr>
  <mc:AlternateContent xmlns:mc="http://schemas.openxmlformats.org/markup-compatibility/2006">
    <mc:Choice xmlns:p14="http://schemas.microsoft.com/office/powerpoint/2010/main" xmlns="" Requires="p14">
      <p:transition p14:dur="10" advClick="0" advTm="0">
        <p:fade/>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barn(inVertical)">
                                      <p:cBhvr>
                                        <p:cTn id="10" dur="500"/>
                                        <p:tgtEl>
                                          <p:spTgt spid="39"/>
                                        </p:tgtEl>
                                      </p:cBhvr>
                                    </p:animEffect>
                                  </p:childTnLst>
                                </p:cTn>
                              </p:par>
                              <p:par>
                                <p:cTn id="11" presetID="23" presetClass="entr" presetSubtype="528" fill="hold" grpId="0" nodeType="withEffect">
                                  <p:stCondLst>
                                    <p:cond delay="1500"/>
                                  </p:stCondLst>
                                  <p:childTnLst>
                                    <p:set>
                                      <p:cBhvr>
                                        <p:cTn id="12" dur="1" fill="hold">
                                          <p:stCondLst>
                                            <p:cond delay="0"/>
                                          </p:stCondLst>
                                        </p:cTn>
                                        <p:tgtEl>
                                          <p:spTgt spid="19475"/>
                                        </p:tgtEl>
                                        <p:attrNameLst>
                                          <p:attrName>style.visibility</p:attrName>
                                        </p:attrNameLst>
                                      </p:cBhvr>
                                      <p:to>
                                        <p:strVal val="visible"/>
                                      </p:to>
                                    </p:set>
                                    <p:anim calcmode="lin" valueType="num">
                                      <p:cBhvr>
                                        <p:cTn id="13" dur="300" fill="hold"/>
                                        <p:tgtEl>
                                          <p:spTgt spid="19475"/>
                                        </p:tgtEl>
                                        <p:attrNameLst>
                                          <p:attrName>ppt_w</p:attrName>
                                        </p:attrNameLst>
                                      </p:cBhvr>
                                      <p:tavLst>
                                        <p:tav tm="0">
                                          <p:val>
                                            <p:fltVal val="0"/>
                                          </p:val>
                                        </p:tav>
                                        <p:tav tm="100000">
                                          <p:val>
                                            <p:strVal val="#ppt_w"/>
                                          </p:val>
                                        </p:tav>
                                      </p:tavLst>
                                    </p:anim>
                                    <p:anim calcmode="lin" valueType="num">
                                      <p:cBhvr>
                                        <p:cTn id="14" dur="300" fill="hold"/>
                                        <p:tgtEl>
                                          <p:spTgt spid="19475"/>
                                        </p:tgtEl>
                                        <p:attrNameLst>
                                          <p:attrName>ppt_h</p:attrName>
                                        </p:attrNameLst>
                                      </p:cBhvr>
                                      <p:tavLst>
                                        <p:tav tm="0">
                                          <p:val>
                                            <p:fltVal val="0"/>
                                          </p:val>
                                        </p:tav>
                                        <p:tav tm="100000">
                                          <p:val>
                                            <p:strVal val="#ppt_h"/>
                                          </p:val>
                                        </p:tav>
                                      </p:tavLst>
                                    </p:anim>
                                    <p:anim calcmode="lin" valueType="num">
                                      <p:cBhvr>
                                        <p:cTn id="15" dur="300" fill="hold"/>
                                        <p:tgtEl>
                                          <p:spTgt spid="19475"/>
                                        </p:tgtEl>
                                        <p:attrNameLst>
                                          <p:attrName>ppt_x</p:attrName>
                                        </p:attrNameLst>
                                      </p:cBhvr>
                                      <p:tavLst>
                                        <p:tav tm="0">
                                          <p:val>
                                            <p:fltVal val="0.5"/>
                                          </p:val>
                                        </p:tav>
                                        <p:tav tm="100000">
                                          <p:val>
                                            <p:strVal val="#ppt_x"/>
                                          </p:val>
                                        </p:tav>
                                      </p:tavLst>
                                    </p:anim>
                                    <p:anim calcmode="lin" valueType="num">
                                      <p:cBhvr>
                                        <p:cTn id="16" dur="300" fill="hold"/>
                                        <p:tgtEl>
                                          <p:spTgt spid="19475"/>
                                        </p:tgtEl>
                                        <p:attrNameLst>
                                          <p:attrName>ppt_y</p:attrName>
                                        </p:attrNameLst>
                                      </p:cBhvr>
                                      <p:tavLst>
                                        <p:tav tm="0">
                                          <p:val>
                                            <p:fltVal val="0.5"/>
                                          </p:val>
                                        </p:tav>
                                        <p:tav tm="100000">
                                          <p:val>
                                            <p:strVal val="#ppt_y"/>
                                          </p:val>
                                        </p:tav>
                                      </p:tavLst>
                                    </p:anim>
                                  </p:childTnLst>
                                </p:cTn>
                              </p:par>
                              <p:par>
                                <p:cTn id="17" presetID="26" presetClass="emph" presetSubtype="0" fill="hold" grpId="1" nodeType="withEffect">
                                  <p:stCondLst>
                                    <p:cond delay="1800"/>
                                  </p:stCondLst>
                                  <p:childTnLst>
                                    <p:animEffect>
                                      <p:cBhvr>
                                        <p:cTn id="18" dur="300" tmFilter="0, 0; .2, .5; .8, .5; 1, 0"/>
                                        <p:tgtEl>
                                          <p:spTgt spid="19475"/>
                                        </p:tgtEl>
                                      </p:cBhvr>
                                    </p:animEffect>
                                    <p:animScale>
                                      <p:cBhvr>
                                        <p:cTn id="19" dur="150" autoRev="1" fill="hold"/>
                                        <p:tgtEl>
                                          <p:spTgt spid="19475"/>
                                        </p:tgtEl>
                                      </p:cBhvr>
                                      <p:by x="105000" y="105000"/>
                                    </p:animScale>
                                  </p:childTnLst>
                                </p:cTn>
                              </p:par>
                              <p:par>
                                <p:cTn id="20" presetID="23" presetClass="entr" presetSubtype="528" fill="hold" grpId="0" nodeType="withEffect">
                                  <p:stCondLst>
                                    <p:cond delay="1600"/>
                                  </p:stCondLst>
                                  <p:childTnLst>
                                    <p:set>
                                      <p:cBhvr>
                                        <p:cTn id="21" dur="1" fill="hold">
                                          <p:stCondLst>
                                            <p:cond delay="0"/>
                                          </p:stCondLst>
                                        </p:cTn>
                                        <p:tgtEl>
                                          <p:spTgt spid="19471"/>
                                        </p:tgtEl>
                                        <p:attrNameLst>
                                          <p:attrName>style.visibility</p:attrName>
                                        </p:attrNameLst>
                                      </p:cBhvr>
                                      <p:to>
                                        <p:strVal val="visible"/>
                                      </p:to>
                                    </p:set>
                                    <p:anim calcmode="lin" valueType="num">
                                      <p:cBhvr>
                                        <p:cTn id="22" dur="300" fill="hold"/>
                                        <p:tgtEl>
                                          <p:spTgt spid="19471"/>
                                        </p:tgtEl>
                                        <p:attrNameLst>
                                          <p:attrName>ppt_w</p:attrName>
                                        </p:attrNameLst>
                                      </p:cBhvr>
                                      <p:tavLst>
                                        <p:tav tm="0">
                                          <p:val>
                                            <p:fltVal val="0"/>
                                          </p:val>
                                        </p:tav>
                                        <p:tav tm="100000">
                                          <p:val>
                                            <p:strVal val="#ppt_w"/>
                                          </p:val>
                                        </p:tav>
                                      </p:tavLst>
                                    </p:anim>
                                    <p:anim calcmode="lin" valueType="num">
                                      <p:cBhvr>
                                        <p:cTn id="23" dur="300" fill="hold"/>
                                        <p:tgtEl>
                                          <p:spTgt spid="19471"/>
                                        </p:tgtEl>
                                        <p:attrNameLst>
                                          <p:attrName>ppt_h</p:attrName>
                                        </p:attrNameLst>
                                      </p:cBhvr>
                                      <p:tavLst>
                                        <p:tav tm="0">
                                          <p:val>
                                            <p:fltVal val="0"/>
                                          </p:val>
                                        </p:tav>
                                        <p:tav tm="100000">
                                          <p:val>
                                            <p:strVal val="#ppt_h"/>
                                          </p:val>
                                        </p:tav>
                                      </p:tavLst>
                                    </p:anim>
                                    <p:anim calcmode="lin" valueType="num">
                                      <p:cBhvr>
                                        <p:cTn id="24" dur="300" fill="hold"/>
                                        <p:tgtEl>
                                          <p:spTgt spid="19471"/>
                                        </p:tgtEl>
                                        <p:attrNameLst>
                                          <p:attrName>ppt_x</p:attrName>
                                        </p:attrNameLst>
                                      </p:cBhvr>
                                      <p:tavLst>
                                        <p:tav tm="0">
                                          <p:val>
                                            <p:fltVal val="0.5"/>
                                          </p:val>
                                        </p:tav>
                                        <p:tav tm="100000">
                                          <p:val>
                                            <p:strVal val="#ppt_x"/>
                                          </p:val>
                                        </p:tav>
                                      </p:tavLst>
                                    </p:anim>
                                    <p:anim calcmode="lin" valueType="num">
                                      <p:cBhvr>
                                        <p:cTn id="25" dur="300" fill="hold"/>
                                        <p:tgtEl>
                                          <p:spTgt spid="19471"/>
                                        </p:tgtEl>
                                        <p:attrNameLst>
                                          <p:attrName>ppt_y</p:attrName>
                                        </p:attrNameLst>
                                      </p:cBhvr>
                                      <p:tavLst>
                                        <p:tav tm="0">
                                          <p:val>
                                            <p:fltVal val="0.5"/>
                                          </p:val>
                                        </p:tav>
                                        <p:tav tm="100000">
                                          <p:val>
                                            <p:strVal val="#ppt_y"/>
                                          </p:val>
                                        </p:tav>
                                      </p:tavLst>
                                    </p:anim>
                                  </p:childTnLst>
                                </p:cTn>
                              </p:par>
                              <p:par>
                                <p:cTn id="26" presetID="26" presetClass="emph" presetSubtype="0" fill="hold" grpId="1" nodeType="withEffect">
                                  <p:stCondLst>
                                    <p:cond delay="1900"/>
                                  </p:stCondLst>
                                  <p:childTnLst>
                                    <p:animEffect>
                                      <p:cBhvr>
                                        <p:cTn id="27" dur="300" tmFilter="0, 0; .2, .5; .8, .5; 1, 0"/>
                                        <p:tgtEl>
                                          <p:spTgt spid="19471"/>
                                        </p:tgtEl>
                                      </p:cBhvr>
                                    </p:animEffect>
                                    <p:animScale>
                                      <p:cBhvr>
                                        <p:cTn id="28" dur="150" autoRev="1" fill="hold"/>
                                        <p:tgtEl>
                                          <p:spTgt spid="19471"/>
                                        </p:tgtEl>
                                      </p:cBhvr>
                                      <p:by x="105000" y="105000"/>
                                    </p:animScale>
                                  </p:childTnLst>
                                </p:cTn>
                              </p:par>
                              <p:par>
                                <p:cTn id="29" presetID="23" presetClass="entr" presetSubtype="528" fill="hold" grpId="0" nodeType="withEffect">
                                  <p:stCondLst>
                                    <p:cond delay="1700"/>
                                  </p:stCondLst>
                                  <p:childTnLst>
                                    <p:set>
                                      <p:cBhvr>
                                        <p:cTn id="30" dur="1" fill="hold">
                                          <p:stCondLst>
                                            <p:cond delay="0"/>
                                          </p:stCondLst>
                                        </p:cTn>
                                        <p:tgtEl>
                                          <p:spTgt spid="19465"/>
                                        </p:tgtEl>
                                        <p:attrNameLst>
                                          <p:attrName>style.visibility</p:attrName>
                                        </p:attrNameLst>
                                      </p:cBhvr>
                                      <p:to>
                                        <p:strVal val="visible"/>
                                      </p:to>
                                    </p:set>
                                    <p:anim calcmode="lin" valueType="num">
                                      <p:cBhvr>
                                        <p:cTn id="31" dur="300" fill="hold"/>
                                        <p:tgtEl>
                                          <p:spTgt spid="19465"/>
                                        </p:tgtEl>
                                        <p:attrNameLst>
                                          <p:attrName>ppt_w</p:attrName>
                                        </p:attrNameLst>
                                      </p:cBhvr>
                                      <p:tavLst>
                                        <p:tav tm="0">
                                          <p:val>
                                            <p:fltVal val="0"/>
                                          </p:val>
                                        </p:tav>
                                        <p:tav tm="100000">
                                          <p:val>
                                            <p:strVal val="#ppt_w"/>
                                          </p:val>
                                        </p:tav>
                                      </p:tavLst>
                                    </p:anim>
                                    <p:anim calcmode="lin" valueType="num">
                                      <p:cBhvr>
                                        <p:cTn id="32" dur="300" fill="hold"/>
                                        <p:tgtEl>
                                          <p:spTgt spid="19465"/>
                                        </p:tgtEl>
                                        <p:attrNameLst>
                                          <p:attrName>ppt_h</p:attrName>
                                        </p:attrNameLst>
                                      </p:cBhvr>
                                      <p:tavLst>
                                        <p:tav tm="0">
                                          <p:val>
                                            <p:fltVal val="0"/>
                                          </p:val>
                                        </p:tav>
                                        <p:tav tm="100000">
                                          <p:val>
                                            <p:strVal val="#ppt_h"/>
                                          </p:val>
                                        </p:tav>
                                      </p:tavLst>
                                    </p:anim>
                                    <p:anim calcmode="lin" valueType="num">
                                      <p:cBhvr>
                                        <p:cTn id="33" dur="300" fill="hold"/>
                                        <p:tgtEl>
                                          <p:spTgt spid="19465"/>
                                        </p:tgtEl>
                                        <p:attrNameLst>
                                          <p:attrName>ppt_x</p:attrName>
                                        </p:attrNameLst>
                                      </p:cBhvr>
                                      <p:tavLst>
                                        <p:tav tm="0">
                                          <p:val>
                                            <p:fltVal val="0.5"/>
                                          </p:val>
                                        </p:tav>
                                        <p:tav tm="100000">
                                          <p:val>
                                            <p:strVal val="#ppt_x"/>
                                          </p:val>
                                        </p:tav>
                                      </p:tavLst>
                                    </p:anim>
                                    <p:anim calcmode="lin" valueType="num">
                                      <p:cBhvr>
                                        <p:cTn id="34" dur="300" fill="hold"/>
                                        <p:tgtEl>
                                          <p:spTgt spid="19465"/>
                                        </p:tgtEl>
                                        <p:attrNameLst>
                                          <p:attrName>ppt_y</p:attrName>
                                        </p:attrNameLst>
                                      </p:cBhvr>
                                      <p:tavLst>
                                        <p:tav tm="0">
                                          <p:val>
                                            <p:fltVal val="0.5"/>
                                          </p:val>
                                        </p:tav>
                                        <p:tav tm="100000">
                                          <p:val>
                                            <p:strVal val="#ppt_y"/>
                                          </p:val>
                                        </p:tav>
                                      </p:tavLst>
                                    </p:anim>
                                  </p:childTnLst>
                                </p:cTn>
                              </p:par>
                              <p:par>
                                <p:cTn id="35" presetID="26" presetClass="emph" presetSubtype="0" fill="hold" grpId="1" nodeType="withEffect">
                                  <p:stCondLst>
                                    <p:cond delay="2000"/>
                                  </p:stCondLst>
                                  <p:childTnLst>
                                    <p:animEffect>
                                      <p:cBhvr>
                                        <p:cTn id="36" dur="300" tmFilter="0, 0; .2, .5; .8, .5; 1, 0"/>
                                        <p:tgtEl>
                                          <p:spTgt spid="19465"/>
                                        </p:tgtEl>
                                      </p:cBhvr>
                                    </p:animEffect>
                                    <p:animScale>
                                      <p:cBhvr>
                                        <p:cTn id="37" dur="150" autoRev="1" fill="hold"/>
                                        <p:tgtEl>
                                          <p:spTgt spid="19465"/>
                                        </p:tgtEl>
                                      </p:cBhvr>
                                      <p:by x="105000" y="105000"/>
                                    </p:animScale>
                                  </p:childTnLst>
                                </p:cTn>
                              </p:par>
                              <p:par>
                                <p:cTn id="38" presetID="23" presetClass="entr" presetSubtype="528" fill="hold" grpId="0" nodeType="withEffect">
                                  <p:stCondLst>
                                    <p:cond delay="1800"/>
                                  </p:stCondLst>
                                  <p:childTnLst>
                                    <p:set>
                                      <p:cBhvr>
                                        <p:cTn id="39" dur="1" fill="hold">
                                          <p:stCondLst>
                                            <p:cond delay="0"/>
                                          </p:stCondLst>
                                        </p:cTn>
                                        <p:tgtEl>
                                          <p:spTgt spid="19466"/>
                                        </p:tgtEl>
                                        <p:attrNameLst>
                                          <p:attrName>style.visibility</p:attrName>
                                        </p:attrNameLst>
                                      </p:cBhvr>
                                      <p:to>
                                        <p:strVal val="visible"/>
                                      </p:to>
                                    </p:set>
                                    <p:anim calcmode="lin" valueType="num">
                                      <p:cBhvr>
                                        <p:cTn id="40" dur="300" fill="hold"/>
                                        <p:tgtEl>
                                          <p:spTgt spid="19466"/>
                                        </p:tgtEl>
                                        <p:attrNameLst>
                                          <p:attrName>ppt_w</p:attrName>
                                        </p:attrNameLst>
                                      </p:cBhvr>
                                      <p:tavLst>
                                        <p:tav tm="0">
                                          <p:val>
                                            <p:fltVal val="0"/>
                                          </p:val>
                                        </p:tav>
                                        <p:tav tm="100000">
                                          <p:val>
                                            <p:strVal val="#ppt_w"/>
                                          </p:val>
                                        </p:tav>
                                      </p:tavLst>
                                    </p:anim>
                                    <p:anim calcmode="lin" valueType="num">
                                      <p:cBhvr>
                                        <p:cTn id="41" dur="300" fill="hold"/>
                                        <p:tgtEl>
                                          <p:spTgt spid="19466"/>
                                        </p:tgtEl>
                                        <p:attrNameLst>
                                          <p:attrName>ppt_h</p:attrName>
                                        </p:attrNameLst>
                                      </p:cBhvr>
                                      <p:tavLst>
                                        <p:tav tm="0">
                                          <p:val>
                                            <p:fltVal val="0"/>
                                          </p:val>
                                        </p:tav>
                                        <p:tav tm="100000">
                                          <p:val>
                                            <p:strVal val="#ppt_h"/>
                                          </p:val>
                                        </p:tav>
                                      </p:tavLst>
                                    </p:anim>
                                    <p:anim calcmode="lin" valueType="num">
                                      <p:cBhvr>
                                        <p:cTn id="42" dur="300" fill="hold"/>
                                        <p:tgtEl>
                                          <p:spTgt spid="19466"/>
                                        </p:tgtEl>
                                        <p:attrNameLst>
                                          <p:attrName>ppt_x</p:attrName>
                                        </p:attrNameLst>
                                      </p:cBhvr>
                                      <p:tavLst>
                                        <p:tav tm="0">
                                          <p:val>
                                            <p:fltVal val="0.5"/>
                                          </p:val>
                                        </p:tav>
                                        <p:tav tm="100000">
                                          <p:val>
                                            <p:strVal val="#ppt_x"/>
                                          </p:val>
                                        </p:tav>
                                      </p:tavLst>
                                    </p:anim>
                                    <p:anim calcmode="lin" valueType="num">
                                      <p:cBhvr>
                                        <p:cTn id="43" dur="300" fill="hold"/>
                                        <p:tgtEl>
                                          <p:spTgt spid="19466"/>
                                        </p:tgtEl>
                                        <p:attrNameLst>
                                          <p:attrName>ppt_y</p:attrName>
                                        </p:attrNameLst>
                                      </p:cBhvr>
                                      <p:tavLst>
                                        <p:tav tm="0">
                                          <p:val>
                                            <p:fltVal val="0.5"/>
                                          </p:val>
                                        </p:tav>
                                        <p:tav tm="100000">
                                          <p:val>
                                            <p:strVal val="#ppt_y"/>
                                          </p:val>
                                        </p:tav>
                                      </p:tavLst>
                                    </p:anim>
                                  </p:childTnLst>
                                </p:cTn>
                              </p:par>
                              <p:par>
                                <p:cTn id="44" presetID="26" presetClass="emph" presetSubtype="0" fill="hold" grpId="1" nodeType="withEffect">
                                  <p:stCondLst>
                                    <p:cond delay="2100"/>
                                  </p:stCondLst>
                                  <p:childTnLst>
                                    <p:animEffect>
                                      <p:cBhvr>
                                        <p:cTn id="45" dur="300" tmFilter="0, 0; .2, .5; .8, .5; 1, 0"/>
                                        <p:tgtEl>
                                          <p:spTgt spid="19466"/>
                                        </p:tgtEl>
                                      </p:cBhvr>
                                    </p:animEffect>
                                    <p:animScale>
                                      <p:cBhvr>
                                        <p:cTn id="46" dur="150" autoRev="1" fill="hold"/>
                                        <p:tgtEl>
                                          <p:spTgt spid="19466"/>
                                        </p:tgtEl>
                                      </p:cBhvr>
                                      <p:by x="105000" y="105000"/>
                                    </p:animScale>
                                  </p:childTnLst>
                                </p:cTn>
                              </p:par>
                              <p:par>
                                <p:cTn id="47" presetID="23" presetClass="entr" presetSubtype="528" fill="hold" grpId="0" nodeType="withEffect">
                                  <p:stCondLst>
                                    <p:cond delay="1900"/>
                                  </p:stCondLst>
                                  <p:childTnLst>
                                    <p:set>
                                      <p:cBhvr>
                                        <p:cTn id="48" dur="1" fill="hold">
                                          <p:stCondLst>
                                            <p:cond delay="0"/>
                                          </p:stCondLst>
                                        </p:cTn>
                                        <p:tgtEl>
                                          <p:spTgt spid="19468"/>
                                        </p:tgtEl>
                                        <p:attrNameLst>
                                          <p:attrName>style.visibility</p:attrName>
                                        </p:attrNameLst>
                                      </p:cBhvr>
                                      <p:to>
                                        <p:strVal val="visible"/>
                                      </p:to>
                                    </p:set>
                                    <p:anim calcmode="lin" valueType="num">
                                      <p:cBhvr>
                                        <p:cTn id="49" dur="300" fill="hold"/>
                                        <p:tgtEl>
                                          <p:spTgt spid="19468"/>
                                        </p:tgtEl>
                                        <p:attrNameLst>
                                          <p:attrName>ppt_w</p:attrName>
                                        </p:attrNameLst>
                                      </p:cBhvr>
                                      <p:tavLst>
                                        <p:tav tm="0">
                                          <p:val>
                                            <p:fltVal val="0"/>
                                          </p:val>
                                        </p:tav>
                                        <p:tav tm="100000">
                                          <p:val>
                                            <p:strVal val="#ppt_w"/>
                                          </p:val>
                                        </p:tav>
                                      </p:tavLst>
                                    </p:anim>
                                    <p:anim calcmode="lin" valueType="num">
                                      <p:cBhvr>
                                        <p:cTn id="50" dur="300" fill="hold"/>
                                        <p:tgtEl>
                                          <p:spTgt spid="19468"/>
                                        </p:tgtEl>
                                        <p:attrNameLst>
                                          <p:attrName>ppt_h</p:attrName>
                                        </p:attrNameLst>
                                      </p:cBhvr>
                                      <p:tavLst>
                                        <p:tav tm="0">
                                          <p:val>
                                            <p:fltVal val="0"/>
                                          </p:val>
                                        </p:tav>
                                        <p:tav tm="100000">
                                          <p:val>
                                            <p:strVal val="#ppt_h"/>
                                          </p:val>
                                        </p:tav>
                                      </p:tavLst>
                                    </p:anim>
                                    <p:anim calcmode="lin" valueType="num">
                                      <p:cBhvr>
                                        <p:cTn id="51" dur="300" fill="hold"/>
                                        <p:tgtEl>
                                          <p:spTgt spid="19468"/>
                                        </p:tgtEl>
                                        <p:attrNameLst>
                                          <p:attrName>ppt_x</p:attrName>
                                        </p:attrNameLst>
                                      </p:cBhvr>
                                      <p:tavLst>
                                        <p:tav tm="0">
                                          <p:val>
                                            <p:fltVal val="0.5"/>
                                          </p:val>
                                        </p:tav>
                                        <p:tav tm="100000">
                                          <p:val>
                                            <p:strVal val="#ppt_x"/>
                                          </p:val>
                                        </p:tav>
                                      </p:tavLst>
                                    </p:anim>
                                    <p:anim calcmode="lin" valueType="num">
                                      <p:cBhvr>
                                        <p:cTn id="52" dur="300" fill="hold"/>
                                        <p:tgtEl>
                                          <p:spTgt spid="19468"/>
                                        </p:tgtEl>
                                        <p:attrNameLst>
                                          <p:attrName>ppt_y</p:attrName>
                                        </p:attrNameLst>
                                      </p:cBhvr>
                                      <p:tavLst>
                                        <p:tav tm="0">
                                          <p:val>
                                            <p:fltVal val="0.5"/>
                                          </p:val>
                                        </p:tav>
                                        <p:tav tm="100000">
                                          <p:val>
                                            <p:strVal val="#ppt_y"/>
                                          </p:val>
                                        </p:tav>
                                      </p:tavLst>
                                    </p:anim>
                                  </p:childTnLst>
                                </p:cTn>
                              </p:par>
                              <p:par>
                                <p:cTn id="53" presetID="26" presetClass="emph" presetSubtype="0" fill="hold" grpId="1" nodeType="withEffect">
                                  <p:stCondLst>
                                    <p:cond delay="2200"/>
                                  </p:stCondLst>
                                  <p:childTnLst>
                                    <p:animEffect>
                                      <p:cBhvr>
                                        <p:cTn id="54" dur="300" tmFilter="0, 0; .2, .5; .8, .5; 1, 0"/>
                                        <p:tgtEl>
                                          <p:spTgt spid="19468"/>
                                        </p:tgtEl>
                                      </p:cBhvr>
                                    </p:animEffect>
                                    <p:animScale>
                                      <p:cBhvr>
                                        <p:cTn id="55" dur="150" autoRev="1" fill="hold"/>
                                        <p:tgtEl>
                                          <p:spTgt spid="19468"/>
                                        </p:tgtEl>
                                      </p:cBhvr>
                                      <p:by x="105000" y="105000"/>
                                    </p:animScale>
                                  </p:childTnLst>
                                </p:cTn>
                              </p:par>
                              <p:par>
                                <p:cTn id="56" presetID="23" presetClass="entr" presetSubtype="528" fill="hold" grpId="0" nodeType="withEffect">
                                  <p:stCondLst>
                                    <p:cond delay="2000"/>
                                  </p:stCondLst>
                                  <p:childTnLst>
                                    <p:set>
                                      <p:cBhvr>
                                        <p:cTn id="57" dur="1" fill="hold">
                                          <p:stCondLst>
                                            <p:cond delay="0"/>
                                          </p:stCondLst>
                                        </p:cTn>
                                        <p:tgtEl>
                                          <p:spTgt spid="19470"/>
                                        </p:tgtEl>
                                        <p:attrNameLst>
                                          <p:attrName>style.visibility</p:attrName>
                                        </p:attrNameLst>
                                      </p:cBhvr>
                                      <p:to>
                                        <p:strVal val="visible"/>
                                      </p:to>
                                    </p:set>
                                    <p:anim calcmode="lin" valueType="num">
                                      <p:cBhvr>
                                        <p:cTn id="58" dur="300" fill="hold"/>
                                        <p:tgtEl>
                                          <p:spTgt spid="19470"/>
                                        </p:tgtEl>
                                        <p:attrNameLst>
                                          <p:attrName>ppt_w</p:attrName>
                                        </p:attrNameLst>
                                      </p:cBhvr>
                                      <p:tavLst>
                                        <p:tav tm="0">
                                          <p:val>
                                            <p:fltVal val="0"/>
                                          </p:val>
                                        </p:tav>
                                        <p:tav tm="100000">
                                          <p:val>
                                            <p:strVal val="#ppt_w"/>
                                          </p:val>
                                        </p:tav>
                                      </p:tavLst>
                                    </p:anim>
                                    <p:anim calcmode="lin" valueType="num">
                                      <p:cBhvr>
                                        <p:cTn id="59" dur="300" fill="hold"/>
                                        <p:tgtEl>
                                          <p:spTgt spid="19470"/>
                                        </p:tgtEl>
                                        <p:attrNameLst>
                                          <p:attrName>ppt_h</p:attrName>
                                        </p:attrNameLst>
                                      </p:cBhvr>
                                      <p:tavLst>
                                        <p:tav tm="0">
                                          <p:val>
                                            <p:fltVal val="0"/>
                                          </p:val>
                                        </p:tav>
                                        <p:tav tm="100000">
                                          <p:val>
                                            <p:strVal val="#ppt_h"/>
                                          </p:val>
                                        </p:tav>
                                      </p:tavLst>
                                    </p:anim>
                                    <p:anim calcmode="lin" valueType="num">
                                      <p:cBhvr>
                                        <p:cTn id="60" dur="300" fill="hold"/>
                                        <p:tgtEl>
                                          <p:spTgt spid="19470"/>
                                        </p:tgtEl>
                                        <p:attrNameLst>
                                          <p:attrName>ppt_x</p:attrName>
                                        </p:attrNameLst>
                                      </p:cBhvr>
                                      <p:tavLst>
                                        <p:tav tm="0">
                                          <p:val>
                                            <p:fltVal val="0.5"/>
                                          </p:val>
                                        </p:tav>
                                        <p:tav tm="100000">
                                          <p:val>
                                            <p:strVal val="#ppt_x"/>
                                          </p:val>
                                        </p:tav>
                                      </p:tavLst>
                                    </p:anim>
                                    <p:anim calcmode="lin" valueType="num">
                                      <p:cBhvr>
                                        <p:cTn id="61" dur="300" fill="hold"/>
                                        <p:tgtEl>
                                          <p:spTgt spid="19470"/>
                                        </p:tgtEl>
                                        <p:attrNameLst>
                                          <p:attrName>ppt_y</p:attrName>
                                        </p:attrNameLst>
                                      </p:cBhvr>
                                      <p:tavLst>
                                        <p:tav tm="0">
                                          <p:val>
                                            <p:fltVal val="0.5"/>
                                          </p:val>
                                        </p:tav>
                                        <p:tav tm="100000">
                                          <p:val>
                                            <p:strVal val="#ppt_y"/>
                                          </p:val>
                                        </p:tav>
                                      </p:tavLst>
                                    </p:anim>
                                  </p:childTnLst>
                                </p:cTn>
                              </p:par>
                              <p:par>
                                <p:cTn id="62" presetID="26" presetClass="emph" presetSubtype="0" fill="hold" grpId="1" nodeType="withEffect">
                                  <p:stCondLst>
                                    <p:cond delay="2300"/>
                                  </p:stCondLst>
                                  <p:childTnLst>
                                    <p:animEffect>
                                      <p:cBhvr>
                                        <p:cTn id="63" dur="300" tmFilter="0, 0; .2, .5; .8, .5; 1, 0"/>
                                        <p:tgtEl>
                                          <p:spTgt spid="19470"/>
                                        </p:tgtEl>
                                      </p:cBhvr>
                                    </p:animEffect>
                                    <p:animScale>
                                      <p:cBhvr>
                                        <p:cTn id="64" dur="150" autoRev="1" fill="hold"/>
                                        <p:tgtEl>
                                          <p:spTgt spid="19470"/>
                                        </p:tgtEl>
                                      </p:cBhvr>
                                      <p:by x="105000" y="105000"/>
                                    </p:animScale>
                                  </p:childTnLst>
                                </p:cTn>
                              </p:par>
                              <p:par>
                                <p:cTn id="65" presetID="23" presetClass="entr" presetSubtype="528" fill="hold" grpId="0" nodeType="withEffect">
                                  <p:stCondLst>
                                    <p:cond delay="2100"/>
                                  </p:stCondLst>
                                  <p:childTnLst>
                                    <p:set>
                                      <p:cBhvr>
                                        <p:cTn id="66" dur="1" fill="hold">
                                          <p:stCondLst>
                                            <p:cond delay="0"/>
                                          </p:stCondLst>
                                        </p:cTn>
                                        <p:tgtEl>
                                          <p:spTgt spid="19474"/>
                                        </p:tgtEl>
                                        <p:attrNameLst>
                                          <p:attrName>style.visibility</p:attrName>
                                        </p:attrNameLst>
                                      </p:cBhvr>
                                      <p:to>
                                        <p:strVal val="visible"/>
                                      </p:to>
                                    </p:set>
                                    <p:anim calcmode="lin" valueType="num">
                                      <p:cBhvr>
                                        <p:cTn id="67" dur="300" fill="hold"/>
                                        <p:tgtEl>
                                          <p:spTgt spid="19474"/>
                                        </p:tgtEl>
                                        <p:attrNameLst>
                                          <p:attrName>ppt_w</p:attrName>
                                        </p:attrNameLst>
                                      </p:cBhvr>
                                      <p:tavLst>
                                        <p:tav tm="0">
                                          <p:val>
                                            <p:fltVal val="0"/>
                                          </p:val>
                                        </p:tav>
                                        <p:tav tm="100000">
                                          <p:val>
                                            <p:strVal val="#ppt_w"/>
                                          </p:val>
                                        </p:tav>
                                      </p:tavLst>
                                    </p:anim>
                                    <p:anim calcmode="lin" valueType="num">
                                      <p:cBhvr>
                                        <p:cTn id="68" dur="300" fill="hold"/>
                                        <p:tgtEl>
                                          <p:spTgt spid="19474"/>
                                        </p:tgtEl>
                                        <p:attrNameLst>
                                          <p:attrName>ppt_h</p:attrName>
                                        </p:attrNameLst>
                                      </p:cBhvr>
                                      <p:tavLst>
                                        <p:tav tm="0">
                                          <p:val>
                                            <p:fltVal val="0"/>
                                          </p:val>
                                        </p:tav>
                                        <p:tav tm="100000">
                                          <p:val>
                                            <p:strVal val="#ppt_h"/>
                                          </p:val>
                                        </p:tav>
                                      </p:tavLst>
                                    </p:anim>
                                    <p:anim calcmode="lin" valueType="num">
                                      <p:cBhvr>
                                        <p:cTn id="69" dur="300" fill="hold"/>
                                        <p:tgtEl>
                                          <p:spTgt spid="19474"/>
                                        </p:tgtEl>
                                        <p:attrNameLst>
                                          <p:attrName>ppt_x</p:attrName>
                                        </p:attrNameLst>
                                      </p:cBhvr>
                                      <p:tavLst>
                                        <p:tav tm="0">
                                          <p:val>
                                            <p:fltVal val="0.5"/>
                                          </p:val>
                                        </p:tav>
                                        <p:tav tm="100000">
                                          <p:val>
                                            <p:strVal val="#ppt_x"/>
                                          </p:val>
                                        </p:tav>
                                      </p:tavLst>
                                    </p:anim>
                                    <p:anim calcmode="lin" valueType="num">
                                      <p:cBhvr>
                                        <p:cTn id="70" dur="300" fill="hold"/>
                                        <p:tgtEl>
                                          <p:spTgt spid="19474"/>
                                        </p:tgtEl>
                                        <p:attrNameLst>
                                          <p:attrName>ppt_y</p:attrName>
                                        </p:attrNameLst>
                                      </p:cBhvr>
                                      <p:tavLst>
                                        <p:tav tm="0">
                                          <p:val>
                                            <p:fltVal val="0.5"/>
                                          </p:val>
                                        </p:tav>
                                        <p:tav tm="100000">
                                          <p:val>
                                            <p:strVal val="#ppt_y"/>
                                          </p:val>
                                        </p:tav>
                                      </p:tavLst>
                                    </p:anim>
                                  </p:childTnLst>
                                </p:cTn>
                              </p:par>
                              <p:par>
                                <p:cTn id="71" presetID="26" presetClass="emph" presetSubtype="0" fill="hold" grpId="1" nodeType="withEffect">
                                  <p:stCondLst>
                                    <p:cond delay="2400"/>
                                  </p:stCondLst>
                                  <p:childTnLst>
                                    <p:animEffect>
                                      <p:cBhvr>
                                        <p:cTn id="72" dur="300" tmFilter="0, 0; .2, .5; .8, .5; 1, 0"/>
                                        <p:tgtEl>
                                          <p:spTgt spid="19474"/>
                                        </p:tgtEl>
                                      </p:cBhvr>
                                    </p:animEffect>
                                    <p:animScale>
                                      <p:cBhvr>
                                        <p:cTn id="73" dur="150" autoRev="1" fill="hold"/>
                                        <p:tgtEl>
                                          <p:spTgt spid="19474"/>
                                        </p:tgtEl>
                                      </p:cBhvr>
                                      <p:by x="105000" y="105000"/>
                                    </p:animScale>
                                  </p:childTnLst>
                                </p:cTn>
                              </p:par>
                              <p:par>
                                <p:cTn id="74" presetID="23" presetClass="entr" presetSubtype="528" fill="hold" grpId="0" nodeType="withEffect">
                                  <p:stCondLst>
                                    <p:cond delay="2200"/>
                                  </p:stCondLst>
                                  <p:childTnLst>
                                    <p:set>
                                      <p:cBhvr>
                                        <p:cTn id="75" dur="1" fill="hold">
                                          <p:stCondLst>
                                            <p:cond delay="0"/>
                                          </p:stCondLst>
                                        </p:cTn>
                                        <p:tgtEl>
                                          <p:spTgt spid="19467"/>
                                        </p:tgtEl>
                                        <p:attrNameLst>
                                          <p:attrName>style.visibility</p:attrName>
                                        </p:attrNameLst>
                                      </p:cBhvr>
                                      <p:to>
                                        <p:strVal val="visible"/>
                                      </p:to>
                                    </p:set>
                                    <p:anim calcmode="lin" valueType="num">
                                      <p:cBhvr>
                                        <p:cTn id="76" dur="300" fill="hold"/>
                                        <p:tgtEl>
                                          <p:spTgt spid="19467"/>
                                        </p:tgtEl>
                                        <p:attrNameLst>
                                          <p:attrName>ppt_w</p:attrName>
                                        </p:attrNameLst>
                                      </p:cBhvr>
                                      <p:tavLst>
                                        <p:tav tm="0">
                                          <p:val>
                                            <p:fltVal val="0"/>
                                          </p:val>
                                        </p:tav>
                                        <p:tav tm="100000">
                                          <p:val>
                                            <p:strVal val="#ppt_w"/>
                                          </p:val>
                                        </p:tav>
                                      </p:tavLst>
                                    </p:anim>
                                    <p:anim calcmode="lin" valueType="num">
                                      <p:cBhvr>
                                        <p:cTn id="77" dur="300" fill="hold"/>
                                        <p:tgtEl>
                                          <p:spTgt spid="19467"/>
                                        </p:tgtEl>
                                        <p:attrNameLst>
                                          <p:attrName>ppt_h</p:attrName>
                                        </p:attrNameLst>
                                      </p:cBhvr>
                                      <p:tavLst>
                                        <p:tav tm="0">
                                          <p:val>
                                            <p:fltVal val="0"/>
                                          </p:val>
                                        </p:tav>
                                        <p:tav tm="100000">
                                          <p:val>
                                            <p:strVal val="#ppt_h"/>
                                          </p:val>
                                        </p:tav>
                                      </p:tavLst>
                                    </p:anim>
                                    <p:anim calcmode="lin" valueType="num">
                                      <p:cBhvr>
                                        <p:cTn id="78" dur="300" fill="hold"/>
                                        <p:tgtEl>
                                          <p:spTgt spid="19467"/>
                                        </p:tgtEl>
                                        <p:attrNameLst>
                                          <p:attrName>ppt_x</p:attrName>
                                        </p:attrNameLst>
                                      </p:cBhvr>
                                      <p:tavLst>
                                        <p:tav tm="0">
                                          <p:val>
                                            <p:fltVal val="0.5"/>
                                          </p:val>
                                        </p:tav>
                                        <p:tav tm="100000">
                                          <p:val>
                                            <p:strVal val="#ppt_x"/>
                                          </p:val>
                                        </p:tav>
                                      </p:tavLst>
                                    </p:anim>
                                    <p:anim calcmode="lin" valueType="num">
                                      <p:cBhvr>
                                        <p:cTn id="79" dur="300" fill="hold"/>
                                        <p:tgtEl>
                                          <p:spTgt spid="19467"/>
                                        </p:tgtEl>
                                        <p:attrNameLst>
                                          <p:attrName>ppt_y</p:attrName>
                                        </p:attrNameLst>
                                      </p:cBhvr>
                                      <p:tavLst>
                                        <p:tav tm="0">
                                          <p:val>
                                            <p:fltVal val="0.5"/>
                                          </p:val>
                                        </p:tav>
                                        <p:tav tm="100000">
                                          <p:val>
                                            <p:strVal val="#ppt_y"/>
                                          </p:val>
                                        </p:tav>
                                      </p:tavLst>
                                    </p:anim>
                                  </p:childTnLst>
                                </p:cTn>
                              </p:par>
                              <p:par>
                                <p:cTn id="80" presetID="26" presetClass="emph" presetSubtype="0" fill="hold" grpId="1" nodeType="withEffect">
                                  <p:stCondLst>
                                    <p:cond delay="2500"/>
                                  </p:stCondLst>
                                  <p:childTnLst>
                                    <p:animEffect>
                                      <p:cBhvr>
                                        <p:cTn id="81" dur="300" tmFilter="0, 0; .2, .5; .8, .5; 1, 0"/>
                                        <p:tgtEl>
                                          <p:spTgt spid="19467"/>
                                        </p:tgtEl>
                                      </p:cBhvr>
                                    </p:animEffect>
                                    <p:animScale>
                                      <p:cBhvr>
                                        <p:cTn id="82" dur="150" autoRev="1" fill="hold"/>
                                        <p:tgtEl>
                                          <p:spTgt spid="19467"/>
                                        </p:tgtEl>
                                      </p:cBhvr>
                                      <p:by x="105000" y="105000"/>
                                    </p:animScale>
                                  </p:childTnLst>
                                </p:cTn>
                              </p:par>
                              <p:par>
                                <p:cTn id="83" presetID="23" presetClass="entr" presetSubtype="528" fill="hold" grpId="0" nodeType="withEffect">
                                  <p:stCondLst>
                                    <p:cond delay="2200"/>
                                  </p:stCondLst>
                                  <p:childTnLst>
                                    <p:set>
                                      <p:cBhvr>
                                        <p:cTn id="84" dur="1" fill="hold">
                                          <p:stCondLst>
                                            <p:cond delay="0"/>
                                          </p:stCondLst>
                                        </p:cTn>
                                        <p:tgtEl>
                                          <p:spTgt spid="19469"/>
                                        </p:tgtEl>
                                        <p:attrNameLst>
                                          <p:attrName>style.visibility</p:attrName>
                                        </p:attrNameLst>
                                      </p:cBhvr>
                                      <p:to>
                                        <p:strVal val="visible"/>
                                      </p:to>
                                    </p:set>
                                    <p:anim calcmode="lin" valueType="num">
                                      <p:cBhvr>
                                        <p:cTn id="85" dur="300" fill="hold"/>
                                        <p:tgtEl>
                                          <p:spTgt spid="19469"/>
                                        </p:tgtEl>
                                        <p:attrNameLst>
                                          <p:attrName>ppt_w</p:attrName>
                                        </p:attrNameLst>
                                      </p:cBhvr>
                                      <p:tavLst>
                                        <p:tav tm="0">
                                          <p:val>
                                            <p:fltVal val="0"/>
                                          </p:val>
                                        </p:tav>
                                        <p:tav tm="100000">
                                          <p:val>
                                            <p:strVal val="#ppt_w"/>
                                          </p:val>
                                        </p:tav>
                                      </p:tavLst>
                                    </p:anim>
                                    <p:anim calcmode="lin" valueType="num">
                                      <p:cBhvr>
                                        <p:cTn id="86" dur="300" fill="hold"/>
                                        <p:tgtEl>
                                          <p:spTgt spid="19469"/>
                                        </p:tgtEl>
                                        <p:attrNameLst>
                                          <p:attrName>ppt_h</p:attrName>
                                        </p:attrNameLst>
                                      </p:cBhvr>
                                      <p:tavLst>
                                        <p:tav tm="0">
                                          <p:val>
                                            <p:fltVal val="0"/>
                                          </p:val>
                                        </p:tav>
                                        <p:tav tm="100000">
                                          <p:val>
                                            <p:strVal val="#ppt_h"/>
                                          </p:val>
                                        </p:tav>
                                      </p:tavLst>
                                    </p:anim>
                                    <p:anim calcmode="lin" valueType="num">
                                      <p:cBhvr>
                                        <p:cTn id="87" dur="300" fill="hold"/>
                                        <p:tgtEl>
                                          <p:spTgt spid="19469"/>
                                        </p:tgtEl>
                                        <p:attrNameLst>
                                          <p:attrName>ppt_x</p:attrName>
                                        </p:attrNameLst>
                                      </p:cBhvr>
                                      <p:tavLst>
                                        <p:tav tm="0">
                                          <p:val>
                                            <p:fltVal val="0.5"/>
                                          </p:val>
                                        </p:tav>
                                        <p:tav tm="100000">
                                          <p:val>
                                            <p:strVal val="#ppt_x"/>
                                          </p:val>
                                        </p:tav>
                                      </p:tavLst>
                                    </p:anim>
                                    <p:anim calcmode="lin" valueType="num">
                                      <p:cBhvr>
                                        <p:cTn id="88" dur="300" fill="hold"/>
                                        <p:tgtEl>
                                          <p:spTgt spid="19469"/>
                                        </p:tgtEl>
                                        <p:attrNameLst>
                                          <p:attrName>ppt_y</p:attrName>
                                        </p:attrNameLst>
                                      </p:cBhvr>
                                      <p:tavLst>
                                        <p:tav tm="0">
                                          <p:val>
                                            <p:fltVal val="0.5"/>
                                          </p:val>
                                        </p:tav>
                                        <p:tav tm="100000">
                                          <p:val>
                                            <p:strVal val="#ppt_y"/>
                                          </p:val>
                                        </p:tav>
                                      </p:tavLst>
                                    </p:anim>
                                  </p:childTnLst>
                                </p:cTn>
                              </p:par>
                              <p:par>
                                <p:cTn id="89" presetID="26" presetClass="emph" presetSubtype="0" fill="hold" grpId="1" nodeType="withEffect">
                                  <p:stCondLst>
                                    <p:cond delay="2500"/>
                                  </p:stCondLst>
                                  <p:childTnLst>
                                    <p:animEffect>
                                      <p:cBhvr>
                                        <p:cTn id="90" dur="300" tmFilter="0, 0; .2, .5; .8, .5; 1, 0"/>
                                        <p:tgtEl>
                                          <p:spTgt spid="19469"/>
                                        </p:tgtEl>
                                      </p:cBhvr>
                                    </p:animEffect>
                                    <p:animScale>
                                      <p:cBhvr>
                                        <p:cTn id="91" dur="150" autoRev="1" fill="hold"/>
                                        <p:tgtEl>
                                          <p:spTgt spid="19469"/>
                                        </p:tgtEl>
                                      </p:cBhvr>
                                      <p:by x="105000" y="105000"/>
                                    </p:animScale>
                                  </p:childTnLst>
                                </p:cTn>
                              </p:par>
                              <p:par>
                                <p:cTn id="92" presetID="23" presetClass="entr" presetSubtype="528" fill="hold" grpId="0" nodeType="withEffect">
                                  <p:stCondLst>
                                    <p:cond delay="2300"/>
                                  </p:stCondLst>
                                  <p:childTnLst>
                                    <p:set>
                                      <p:cBhvr>
                                        <p:cTn id="93" dur="1" fill="hold">
                                          <p:stCondLst>
                                            <p:cond delay="0"/>
                                          </p:stCondLst>
                                        </p:cTn>
                                        <p:tgtEl>
                                          <p:spTgt spid="19472"/>
                                        </p:tgtEl>
                                        <p:attrNameLst>
                                          <p:attrName>style.visibility</p:attrName>
                                        </p:attrNameLst>
                                      </p:cBhvr>
                                      <p:to>
                                        <p:strVal val="visible"/>
                                      </p:to>
                                    </p:set>
                                    <p:anim calcmode="lin" valueType="num">
                                      <p:cBhvr>
                                        <p:cTn id="94" dur="300" fill="hold"/>
                                        <p:tgtEl>
                                          <p:spTgt spid="19472"/>
                                        </p:tgtEl>
                                        <p:attrNameLst>
                                          <p:attrName>ppt_w</p:attrName>
                                        </p:attrNameLst>
                                      </p:cBhvr>
                                      <p:tavLst>
                                        <p:tav tm="0">
                                          <p:val>
                                            <p:fltVal val="0"/>
                                          </p:val>
                                        </p:tav>
                                        <p:tav tm="100000">
                                          <p:val>
                                            <p:strVal val="#ppt_w"/>
                                          </p:val>
                                        </p:tav>
                                      </p:tavLst>
                                    </p:anim>
                                    <p:anim calcmode="lin" valueType="num">
                                      <p:cBhvr>
                                        <p:cTn id="95" dur="300" fill="hold"/>
                                        <p:tgtEl>
                                          <p:spTgt spid="19472"/>
                                        </p:tgtEl>
                                        <p:attrNameLst>
                                          <p:attrName>ppt_h</p:attrName>
                                        </p:attrNameLst>
                                      </p:cBhvr>
                                      <p:tavLst>
                                        <p:tav tm="0">
                                          <p:val>
                                            <p:fltVal val="0"/>
                                          </p:val>
                                        </p:tav>
                                        <p:tav tm="100000">
                                          <p:val>
                                            <p:strVal val="#ppt_h"/>
                                          </p:val>
                                        </p:tav>
                                      </p:tavLst>
                                    </p:anim>
                                    <p:anim calcmode="lin" valueType="num">
                                      <p:cBhvr>
                                        <p:cTn id="96" dur="300" fill="hold"/>
                                        <p:tgtEl>
                                          <p:spTgt spid="19472"/>
                                        </p:tgtEl>
                                        <p:attrNameLst>
                                          <p:attrName>ppt_x</p:attrName>
                                        </p:attrNameLst>
                                      </p:cBhvr>
                                      <p:tavLst>
                                        <p:tav tm="0">
                                          <p:val>
                                            <p:fltVal val="0.5"/>
                                          </p:val>
                                        </p:tav>
                                        <p:tav tm="100000">
                                          <p:val>
                                            <p:strVal val="#ppt_x"/>
                                          </p:val>
                                        </p:tav>
                                      </p:tavLst>
                                    </p:anim>
                                    <p:anim calcmode="lin" valueType="num">
                                      <p:cBhvr>
                                        <p:cTn id="97" dur="300" fill="hold"/>
                                        <p:tgtEl>
                                          <p:spTgt spid="19472"/>
                                        </p:tgtEl>
                                        <p:attrNameLst>
                                          <p:attrName>ppt_y</p:attrName>
                                        </p:attrNameLst>
                                      </p:cBhvr>
                                      <p:tavLst>
                                        <p:tav tm="0">
                                          <p:val>
                                            <p:fltVal val="0.5"/>
                                          </p:val>
                                        </p:tav>
                                        <p:tav tm="100000">
                                          <p:val>
                                            <p:strVal val="#ppt_y"/>
                                          </p:val>
                                        </p:tav>
                                      </p:tavLst>
                                    </p:anim>
                                  </p:childTnLst>
                                </p:cTn>
                              </p:par>
                              <p:par>
                                <p:cTn id="98" presetID="26" presetClass="emph" presetSubtype="0" fill="hold" grpId="1" nodeType="withEffect">
                                  <p:stCondLst>
                                    <p:cond delay="2600"/>
                                  </p:stCondLst>
                                  <p:childTnLst>
                                    <p:animEffect>
                                      <p:cBhvr>
                                        <p:cTn id="99" dur="300" tmFilter="0, 0; .2, .5; .8, .5; 1, 0"/>
                                        <p:tgtEl>
                                          <p:spTgt spid="19472"/>
                                        </p:tgtEl>
                                      </p:cBhvr>
                                    </p:animEffect>
                                    <p:animScale>
                                      <p:cBhvr>
                                        <p:cTn id="100" dur="150" autoRev="1" fill="hold"/>
                                        <p:tgtEl>
                                          <p:spTgt spid="19472"/>
                                        </p:tgtEl>
                                      </p:cBhvr>
                                      <p:by x="105000" y="105000"/>
                                    </p:animScale>
                                  </p:childTnLst>
                                </p:cTn>
                              </p:par>
                              <p:par>
                                <p:cTn id="101" presetID="23" presetClass="entr" presetSubtype="528" fill="hold" grpId="0" nodeType="withEffect">
                                  <p:stCondLst>
                                    <p:cond delay="2400"/>
                                  </p:stCondLst>
                                  <p:childTnLst>
                                    <p:set>
                                      <p:cBhvr>
                                        <p:cTn id="102" dur="1" fill="hold">
                                          <p:stCondLst>
                                            <p:cond delay="0"/>
                                          </p:stCondLst>
                                        </p:cTn>
                                        <p:tgtEl>
                                          <p:spTgt spid="19473"/>
                                        </p:tgtEl>
                                        <p:attrNameLst>
                                          <p:attrName>style.visibility</p:attrName>
                                        </p:attrNameLst>
                                      </p:cBhvr>
                                      <p:to>
                                        <p:strVal val="visible"/>
                                      </p:to>
                                    </p:set>
                                    <p:anim calcmode="lin" valueType="num">
                                      <p:cBhvr>
                                        <p:cTn id="103" dur="300" fill="hold"/>
                                        <p:tgtEl>
                                          <p:spTgt spid="19473"/>
                                        </p:tgtEl>
                                        <p:attrNameLst>
                                          <p:attrName>ppt_w</p:attrName>
                                        </p:attrNameLst>
                                      </p:cBhvr>
                                      <p:tavLst>
                                        <p:tav tm="0">
                                          <p:val>
                                            <p:fltVal val="0"/>
                                          </p:val>
                                        </p:tav>
                                        <p:tav tm="100000">
                                          <p:val>
                                            <p:strVal val="#ppt_w"/>
                                          </p:val>
                                        </p:tav>
                                      </p:tavLst>
                                    </p:anim>
                                    <p:anim calcmode="lin" valueType="num">
                                      <p:cBhvr>
                                        <p:cTn id="104" dur="300" fill="hold"/>
                                        <p:tgtEl>
                                          <p:spTgt spid="19473"/>
                                        </p:tgtEl>
                                        <p:attrNameLst>
                                          <p:attrName>ppt_h</p:attrName>
                                        </p:attrNameLst>
                                      </p:cBhvr>
                                      <p:tavLst>
                                        <p:tav tm="0">
                                          <p:val>
                                            <p:fltVal val="0"/>
                                          </p:val>
                                        </p:tav>
                                        <p:tav tm="100000">
                                          <p:val>
                                            <p:strVal val="#ppt_h"/>
                                          </p:val>
                                        </p:tav>
                                      </p:tavLst>
                                    </p:anim>
                                    <p:anim calcmode="lin" valueType="num">
                                      <p:cBhvr>
                                        <p:cTn id="105" dur="300" fill="hold"/>
                                        <p:tgtEl>
                                          <p:spTgt spid="19473"/>
                                        </p:tgtEl>
                                        <p:attrNameLst>
                                          <p:attrName>ppt_x</p:attrName>
                                        </p:attrNameLst>
                                      </p:cBhvr>
                                      <p:tavLst>
                                        <p:tav tm="0">
                                          <p:val>
                                            <p:fltVal val="0.5"/>
                                          </p:val>
                                        </p:tav>
                                        <p:tav tm="100000">
                                          <p:val>
                                            <p:strVal val="#ppt_x"/>
                                          </p:val>
                                        </p:tav>
                                      </p:tavLst>
                                    </p:anim>
                                    <p:anim calcmode="lin" valueType="num">
                                      <p:cBhvr>
                                        <p:cTn id="106" dur="300" fill="hold"/>
                                        <p:tgtEl>
                                          <p:spTgt spid="19473"/>
                                        </p:tgtEl>
                                        <p:attrNameLst>
                                          <p:attrName>ppt_y</p:attrName>
                                        </p:attrNameLst>
                                      </p:cBhvr>
                                      <p:tavLst>
                                        <p:tav tm="0">
                                          <p:val>
                                            <p:fltVal val="0.5"/>
                                          </p:val>
                                        </p:tav>
                                        <p:tav tm="100000">
                                          <p:val>
                                            <p:strVal val="#ppt_y"/>
                                          </p:val>
                                        </p:tav>
                                      </p:tavLst>
                                    </p:anim>
                                  </p:childTnLst>
                                </p:cTn>
                              </p:par>
                              <p:par>
                                <p:cTn id="107" presetID="26" presetClass="emph" presetSubtype="0" fill="hold" grpId="1" nodeType="withEffect">
                                  <p:stCondLst>
                                    <p:cond delay="2700"/>
                                  </p:stCondLst>
                                  <p:childTnLst>
                                    <p:animEffect>
                                      <p:cBhvr>
                                        <p:cTn id="108" dur="300" tmFilter="0, 0; .2, .5; .8, .5; 1, 0"/>
                                        <p:tgtEl>
                                          <p:spTgt spid="19473"/>
                                        </p:tgtEl>
                                      </p:cBhvr>
                                    </p:animEffect>
                                    <p:animScale>
                                      <p:cBhvr>
                                        <p:cTn id="109" dur="150" autoRev="1" fill="hold"/>
                                        <p:tgtEl>
                                          <p:spTgt spid="19473"/>
                                        </p:tgtEl>
                                      </p:cBhvr>
                                      <p:by x="105000" y="105000"/>
                                    </p:animScale>
                                  </p:childTnLst>
                                </p:cTn>
                              </p:par>
                              <p:par>
                                <p:cTn id="110" presetID="23" presetClass="entr" presetSubtype="528" fill="hold" grpId="0" nodeType="withEffect">
                                  <p:stCondLst>
                                    <p:cond delay="2500"/>
                                  </p:stCondLst>
                                  <p:childTnLst>
                                    <p:set>
                                      <p:cBhvr>
                                        <p:cTn id="111" dur="1" fill="hold">
                                          <p:stCondLst>
                                            <p:cond delay="0"/>
                                          </p:stCondLst>
                                        </p:cTn>
                                        <p:tgtEl>
                                          <p:spTgt spid="19478"/>
                                        </p:tgtEl>
                                        <p:attrNameLst>
                                          <p:attrName>style.visibility</p:attrName>
                                        </p:attrNameLst>
                                      </p:cBhvr>
                                      <p:to>
                                        <p:strVal val="visible"/>
                                      </p:to>
                                    </p:set>
                                    <p:anim calcmode="lin" valueType="num">
                                      <p:cBhvr>
                                        <p:cTn id="112" dur="300" fill="hold"/>
                                        <p:tgtEl>
                                          <p:spTgt spid="19478"/>
                                        </p:tgtEl>
                                        <p:attrNameLst>
                                          <p:attrName>ppt_w</p:attrName>
                                        </p:attrNameLst>
                                      </p:cBhvr>
                                      <p:tavLst>
                                        <p:tav tm="0">
                                          <p:val>
                                            <p:fltVal val="0"/>
                                          </p:val>
                                        </p:tav>
                                        <p:tav tm="100000">
                                          <p:val>
                                            <p:strVal val="#ppt_w"/>
                                          </p:val>
                                        </p:tav>
                                      </p:tavLst>
                                    </p:anim>
                                    <p:anim calcmode="lin" valueType="num">
                                      <p:cBhvr>
                                        <p:cTn id="113" dur="300" fill="hold"/>
                                        <p:tgtEl>
                                          <p:spTgt spid="19478"/>
                                        </p:tgtEl>
                                        <p:attrNameLst>
                                          <p:attrName>ppt_h</p:attrName>
                                        </p:attrNameLst>
                                      </p:cBhvr>
                                      <p:tavLst>
                                        <p:tav tm="0">
                                          <p:val>
                                            <p:fltVal val="0"/>
                                          </p:val>
                                        </p:tav>
                                        <p:tav tm="100000">
                                          <p:val>
                                            <p:strVal val="#ppt_h"/>
                                          </p:val>
                                        </p:tav>
                                      </p:tavLst>
                                    </p:anim>
                                    <p:anim calcmode="lin" valueType="num">
                                      <p:cBhvr>
                                        <p:cTn id="114" dur="300" fill="hold"/>
                                        <p:tgtEl>
                                          <p:spTgt spid="19478"/>
                                        </p:tgtEl>
                                        <p:attrNameLst>
                                          <p:attrName>ppt_x</p:attrName>
                                        </p:attrNameLst>
                                      </p:cBhvr>
                                      <p:tavLst>
                                        <p:tav tm="0">
                                          <p:val>
                                            <p:fltVal val="0.5"/>
                                          </p:val>
                                        </p:tav>
                                        <p:tav tm="100000">
                                          <p:val>
                                            <p:strVal val="#ppt_x"/>
                                          </p:val>
                                        </p:tav>
                                      </p:tavLst>
                                    </p:anim>
                                    <p:anim calcmode="lin" valueType="num">
                                      <p:cBhvr>
                                        <p:cTn id="115" dur="300" fill="hold"/>
                                        <p:tgtEl>
                                          <p:spTgt spid="19478"/>
                                        </p:tgtEl>
                                        <p:attrNameLst>
                                          <p:attrName>ppt_y</p:attrName>
                                        </p:attrNameLst>
                                      </p:cBhvr>
                                      <p:tavLst>
                                        <p:tav tm="0">
                                          <p:val>
                                            <p:fltVal val="0.5"/>
                                          </p:val>
                                        </p:tav>
                                        <p:tav tm="100000">
                                          <p:val>
                                            <p:strVal val="#ppt_y"/>
                                          </p:val>
                                        </p:tav>
                                      </p:tavLst>
                                    </p:anim>
                                  </p:childTnLst>
                                </p:cTn>
                              </p:par>
                              <p:par>
                                <p:cTn id="116" presetID="26" presetClass="emph" presetSubtype="0" fill="hold" grpId="1" nodeType="withEffect">
                                  <p:stCondLst>
                                    <p:cond delay="2800"/>
                                  </p:stCondLst>
                                  <p:childTnLst>
                                    <p:animEffect>
                                      <p:cBhvr>
                                        <p:cTn id="117" dur="300" tmFilter="0, 0; .2, .5; .8, .5; 1, 0"/>
                                        <p:tgtEl>
                                          <p:spTgt spid="19478"/>
                                        </p:tgtEl>
                                      </p:cBhvr>
                                    </p:animEffect>
                                    <p:animScale>
                                      <p:cBhvr>
                                        <p:cTn id="118" dur="150" autoRev="1" fill="hold"/>
                                        <p:tgtEl>
                                          <p:spTgt spid="19478"/>
                                        </p:tgtEl>
                                      </p:cBhvr>
                                      <p:by x="105000" y="105000"/>
                                    </p:animScale>
                                  </p:childTnLst>
                                </p:cTn>
                              </p:par>
                              <p:par>
                                <p:cTn id="119" presetID="23" presetClass="entr" presetSubtype="528" fill="hold" grpId="0" nodeType="withEffect">
                                  <p:stCondLst>
                                    <p:cond delay="1500"/>
                                  </p:stCondLst>
                                  <p:childTnLst>
                                    <p:set>
                                      <p:cBhvr>
                                        <p:cTn id="120" dur="1" fill="hold">
                                          <p:stCondLst>
                                            <p:cond delay="0"/>
                                          </p:stCondLst>
                                        </p:cTn>
                                        <p:tgtEl>
                                          <p:spTgt spid="34"/>
                                        </p:tgtEl>
                                        <p:attrNameLst>
                                          <p:attrName>style.visibility</p:attrName>
                                        </p:attrNameLst>
                                      </p:cBhvr>
                                      <p:to>
                                        <p:strVal val="visible"/>
                                      </p:to>
                                    </p:set>
                                    <p:anim calcmode="lin" valueType="num">
                                      <p:cBhvr>
                                        <p:cTn id="121" dur="300" fill="hold"/>
                                        <p:tgtEl>
                                          <p:spTgt spid="34"/>
                                        </p:tgtEl>
                                        <p:attrNameLst>
                                          <p:attrName>ppt_w</p:attrName>
                                        </p:attrNameLst>
                                      </p:cBhvr>
                                      <p:tavLst>
                                        <p:tav tm="0">
                                          <p:val>
                                            <p:fltVal val="0"/>
                                          </p:val>
                                        </p:tav>
                                        <p:tav tm="100000">
                                          <p:val>
                                            <p:strVal val="#ppt_w"/>
                                          </p:val>
                                        </p:tav>
                                      </p:tavLst>
                                    </p:anim>
                                    <p:anim calcmode="lin" valueType="num">
                                      <p:cBhvr>
                                        <p:cTn id="122" dur="300" fill="hold"/>
                                        <p:tgtEl>
                                          <p:spTgt spid="34"/>
                                        </p:tgtEl>
                                        <p:attrNameLst>
                                          <p:attrName>ppt_h</p:attrName>
                                        </p:attrNameLst>
                                      </p:cBhvr>
                                      <p:tavLst>
                                        <p:tav tm="0">
                                          <p:val>
                                            <p:fltVal val="0"/>
                                          </p:val>
                                        </p:tav>
                                        <p:tav tm="100000">
                                          <p:val>
                                            <p:strVal val="#ppt_h"/>
                                          </p:val>
                                        </p:tav>
                                      </p:tavLst>
                                    </p:anim>
                                    <p:anim calcmode="lin" valueType="num">
                                      <p:cBhvr>
                                        <p:cTn id="123" dur="300" fill="hold"/>
                                        <p:tgtEl>
                                          <p:spTgt spid="34"/>
                                        </p:tgtEl>
                                        <p:attrNameLst>
                                          <p:attrName>ppt_x</p:attrName>
                                        </p:attrNameLst>
                                      </p:cBhvr>
                                      <p:tavLst>
                                        <p:tav tm="0">
                                          <p:val>
                                            <p:fltVal val="0.5"/>
                                          </p:val>
                                        </p:tav>
                                        <p:tav tm="100000">
                                          <p:val>
                                            <p:strVal val="#ppt_x"/>
                                          </p:val>
                                        </p:tav>
                                      </p:tavLst>
                                    </p:anim>
                                    <p:anim calcmode="lin" valueType="num">
                                      <p:cBhvr>
                                        <p:cTn id="124" dur="300" fill="hold"/>
                                        <p:tgtEl>
                                          <p:spTgt spid="34"/>
                                        </p:tgtEl>
                                        <p:attrNameLst>
                                          <p:attrName>ppt_y</p:attrName>
                                        </p:attrNameLst>
                                      </p:cBhvr>
                                      <p:tavLst>
                                        <p:tav tm="0">
                                          <p:val>
                                            <p:fltVal val="0.5"/>
                                          </p:val>
                                        </p:tav>
                                        <p:tav tm="100000">
                                          <p:val>
                                            <p:strVal val="#ppt_y"/>
                                          </p:val>
                                        </p:tav>
                                      </p:tavLst>
                                    </p:anim>
                                  </p:childTnLst>
                                </p:cTn>
                              </p:par>
                              <p:par>
                                <p:cTn id="125" presetID="26" presetClass="emph" presetSubtype="0" fill="hold" grpId="1" nodeType="withEffect">
                                  <p:stCondLst>
                                    <p:cond delay="1800"/>
                                  </p:stCondLst>
                                  <p:childTnLst>
                                    <p:animEffect>
                                      <p:cBhvr>
                                        <p:cTn id="126" dur="300" tmFilter="0, 0; .2, .5; .8, .5; 1, 0"/>
                                        <p:tgtEl>
                                          <p:spTgt spid="34"/>
                                        </p:tgtEl>
                                      </p:cBhvr>
                                    </p:animEffect>
                                    <p:animScale>
                                      <p:cBhvr>
                                        <p:cTn id="127" dur="150" autoRev="1" fill="hold"/>
                                        <p:tgtEl>
                                          <p:spTgt spid="34"/>
                                        </p:tgtEl>
                                      </p:cBhvr>
                                      <p:by x="105000" y="105000"/>
                                    </p:animScale>
                                  </p:childTnLst>
                                </p:cTn>
                              </p:par>
                              <p:par>
                                <p:cTn id="128" presetID="23" presetClass="entr" presetSubtype="528" fill="hold" grpId="0" nodeType="withEffect">
                                  <p:stCondLst>
                                    <p:cond delay="1500"/>
                                  </p:stCondLst>
                                  <p:childTnLst>
                                    <p:set>
                                      <p:cBhvr>
                                        <p:cTn id="129" dur="1" fill="hold">
                                          <p:stCondLst>
                                            <p:cond delay="0"/>
                                          </p:stCondLst>
                                        </p:cTn>
                                        <p:tgtEl>
                                          <p:spTgt spid="35"/>
                                        </p:tgtEl>
                                        <p:attrNameLst>
                                          <p:attrName>style.visibility</p:attrName>
                                        </p:attrNameLst>
                                      </p:cBhvr>
                                      <p:to>
                                        <p:strVal val="visible"/>
                                      </p:to>
                                    </p:set>
                                    <p:anim calcmode="lin" valueType="num">
                                      <p:cBhvr>
                                        <p:cTn id="130" dur="300" fill="hold"/>
                                        <p:tgtEl>
                                          <p:spTgt spid="35"/>
                                        </p:tgtEl>
                                        <p:attrNameLst>
                                          <p:attrName>ppt_w</p:attrName>
                                        </p:attrNameLst>
                                      </p:cBhvr>
                                      <p:tavLst>
                                        <p:tav tm="0">
                                          <p:val>
                                            <p:fltVal val="0"/>
                                          </p:val>
                                        </p:tav>
                                        <p:tav tm="100000">
                                          <p:val>
                                            <p:strVal val="#ppt_w"/>
                                          </p:val>
                                        </p:tav>
                                      </p:tavLst>
                                    </p:anim>
                                    <p:anim calcmode="lin" valueType="num">
                                      <p:cBhvr>
                                        <p:cTn id="131" dur="300" fill="hold"/>
                                        <p:tgtEl>
                                          <p:spTgt spid="35"/>
                                        </p:tgtEl>
                                        <p:attrNameLst>
                                          <p:attrName>ppt_h</p:attrName>
                                        </p:attrNameLst>
                                      </p:cBhvr>
                                      <p:tavLst>
                                        <p:tav tm="0">
                                          <p:val>
                                            <p:fltVal val="0"/>
                                          </p:val>
                                        </p:tav>
                                        <p:tav tm="100000">
                                          <p:val>
                                            <p:strVal val="#ppt_h"/>
                                          </p:val>
                                        </p:tav>
                                      </p:tavLst>
                                    </p:anim>
                                    <p:anim calcmode="lin" valueType="num">
                                      <p:cBhvr>
                                        <p:cTn id="132" dur="300" fill="hold"/>
                                        <p:tgtEl>
                                          <p:spTgt spid="35"/>
                                        </p:tgtEl>
                                        <p:attrNameLst>
                                          <p:attrName>ppt_x</p:attrName>
                                        </p:attrNameLst>
                                      </p:cBhvr>
                                      <p:tavLst>
                                        <p:tav tm="0">
                                          <p:val>
                                            <p:fltVal val="0.5"/>
                                          </p:val>
                                        </p:tav>
                                        <p:tav tm="100000">
                                          <p:val>
                                            <p:strVal val="#ppt_x"/>
                                          </p:val>
                                        </p:tav>
                                      </p:tavLst>
                                    </p:anim>
                                    <p:anim calcmode="lin" valueType="num">
                                      <p:cBhvr>
                                        <p:cTn id="133" dur="300" fill="hold"/>
                                        <p:tgtEl>
                                          <p:spTgt spid="35"/>
                                        </p:tgtEl>
                                        <p:attrNameLst>
                                          <p:attrName>ppt_y</p:attrName>
                                        </p:attrNameLst>
                                      </p:cBhvr>
                                      <p:tavLst>
                                        <p:tav tm="0">
                                          <p:val>
                                            <p:fltVal val="0.5"/>
                                          </p:val>
                                        </p:tav>
                                        <p:tav tm="100000">
                                          <p:val>
                                            <p:strVal val="#ppt_y"/>
                                          </p:val>
                                        </p:tav>
                                      </p:tavLst>
                                    </p:anim>
                                  </p:childTnLst>
                                </p:cTn>
                              </p:par>
                              <p:par>
                                <p:cTn id="134" presetID="26" presetClass="emph" presetSubtype="0" fill="hold" grpId="1" nodeType="withEffect">
                                  <p:stCondLst>
                                    <p:cond delay="1800"/>
                                  </p:stCondLst>
                                  <p:childTnLst>
                                    <p:animEffect>
                                      <p:cBhvr>
                                        <p:cTn id="135" dur="300" tmFilter="0, 0; .2, .5; .8, .5; 1, 0"/>
                                        <p:tgtEl>
                                          <p:spTgt spid="35"/>
                                        </p:tgtEl>
                                      </p:cBhvr>
                                    </p:animEffect>
                                    <p:animScale>
                                      <p:cBhvr>
                                        <p:cTn id="136" dur="150" autoRev="1" fill="hold"/>
                                        <p:tgtEl>
                                          <p:spTgt spid="35"/>
                                        </p:tgtEl>
                                      </p:cBhvr>
                                      <p:by x="105000" y="105000"/>
                                    </p:animScale>
                                  </p:childTnLst>
                                </p:cTn>
                              </p:par>
                            </p:childTnLst>
                          </p:cTn>
                        </p:par>
                        <p:par>
                          <p:cTn id="137" fill="hold">
                            <p:stCondLst>
                              <p:cond delay="3100"/>
                            </p:stCondLst>
                            <p:childTnLst>
                              <p:par>
                                <p:cTn id="138" presetID="10" presetClass="entr" presetSubtype="0" fill="hold" grpId="0" nodeType="afterEffect">
                                  <p:stCondLst>
                                    <p:cond delay="0"/>
                                  </p:stCondLst>
                                  <p:iterate type="lt">
                                    <p:tmPct val="10000"/>
                                  </p:iterate>
                                  <p:childTnLst>
                                    <p:set>
                                      <p:cBhvr>
                                        <p:cTn id="139" dur="1" fill="hold">
                                          <p:stCondLst>
                                            <p:cond delay="0"/>
                                          </p:stCondLst>
                                        </p:cTn>
                                        <p:tgtEl>
                                          <p:spTgt spid="19476"/>
                                        </p:tgtEl>
                                        <p:attrNameLst>
                                          <p:attrName>style.visibility</p:attrName>
                                        </p:attrNameLst>
                                      </p:cBhvr>
                                      <p:to>
                                        <p:strVal val="visible"/>
                                      </p:to>
                                    </p:set>
                                    <p:animEffect>
                                      <p:cBhvr>
                                        <p:cTn id="140" dur="100"/>
                                        <p:tgtEl>
                                          <p:spTgt spid="19476"/>
                                        </p:tgtEl>
                                      </p:cBhvr>
                                    </p:animEffect>
                                  </p:childTnLst>
                                </p:cTn>
                              </p:par>
                            </p:childTnLst>
                          </p:cTn>
                        </p:par>
                        <p:par>
                          <p:cTn id="141" fill="hold">
                            <p:stCondLst>
                              <p:cond delay="3360"/>
                            </p:stCondLst>
                            <p:childTnLst>
                              <p:par>
                                <p:cTn id="142" presetID="10" presetClass="entr" presetSubtype="0" fill="hold" grpId="0" nodeType="afterEffect">
                                  <p:stCondLst>
                                    <p:cond delay="0"/>
                                  </p:stCondLst>
                                  <p:iterate type="lt">
                                    <p:tmPct val="10000"/>
                                  </p:iterate>
                                  <p:childTnLst>
                                    <p:set>
                                      <p:cBhvr>
                                        <p:cTn id="143" dur="1" fill="hold">
                                          <p:stCondLst>
                                            <p:cond delay="0"/>
                                          </p:stCondLst>
                                        </p:cTn>
                                        <p:tgtEl>
                                          <p:spTgt spid="19477"/>
                                        </p:tgtEl>
                                        <p:attrNameLst>
                                          <p:attrName>style.visibility</p:attrName>
                                        </p:attrNameLst>
                                      </p:cBhvr>
                                      <p:to>
                                        <p:strVal val="visible"/>
                                      </p:to>
                                    </p:set>
                                    <p:animEffect>
                                      <p:cBhvr>
                                        <p:cTn id="144" dur="100"/>
                                        <p:tgtEl>
                                          <p:spTgt spid="19477"/>
                                        </p:tgtEl>
                                      </p:cBhvr>
                                    </p:animEffect>
                                  </p:childTnLst>
                                </p:cTn>
                              </p:par>
                              <p:par>
                                <p:cTn id="145" presetID="16" presetClass="entr" presetSubtype="21" fill="hold" grpId="0" nodeType="withEffect">
                                  <p:stCondLst>
                                    <p:cond delay="0"/>
                                  </p:stCondLst>
                                  <p:childTnLst>
                                    <p:set>
                                      <p:cBhvr>
                                        <p:cTn id="146" dur="1" fill="hold">
                                          <p:stCondLst>
                                            <p:cond delay="0"/>
                                          </p:stCondLst>
                                        </p:cTn>
                                        <p:tgtEl>
                                          <p:spTgt spid="38"/>
                                        </p:tgtEl>
                                        <p:attrNameLst>
                                          <p:attrName>style.visibility</p:attrName>
                                        </p:attrNameLst>
                                      </p:cBhvr>
                                      <p:to>
                                        <p:strVal val="visible"/>
                                      </p:to>
                                    </p:set>
                                    <p:animEffect transition="in" filter="barn(inVertical)">
                                      <p:cBhvr>
                                        <p:cTn id="14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5" grpId="0" bldLvl="0" animBg="1" autoUpdateAnimBg="0"/>
      <p:bldP spid="19465" grpId="1" bldLvl="0" animBg="1" autoUpdateAnimBg="0"/>
      <p:bldP spid="19466" grpId="0" bldLvl="0" animBg="1" autoUpdateAnimBg="0"/>
      <p:bldP spid="19466" grpId="1" bldLvl="0" animBg="1" autoUpdateAnimBg="0"/>
      <p:bldP spid="19467" grpId="0" bldLvl="0" animBg="1" autoUpdateAnimBg="0"/>
      <p:bldP spid="19467" grpId="1" bldLvl="0" animBg="1" autoUpdateAnimBg="0"/>
      <p:bldP spid="19468" grpId="0" bldLvl="0" animBg="1" autoUpdateAnimBg="0"/>
      <p:bldP spid="19468" grpId="1" bldLvl="0" animBg="1" autoUpdateAnimBg="0"/>
      <p:bldP spid="19469" grpId="0" bldLvl="0" animBg="1" autoUpdateAnimBg="0"/>
      <p:bldP spid="19469" grpId="1" bldLvl="0" animBg="1" autoUpdateAnimBg="0"/>
      <p:bldP spid="19470" grpId="0" bldLvl="0" animBg="1" autoUpdateAnimBg="0"/>
      <p:bldP spid="19470" grpId="1" bldLvl="0" animBg="1" autoUpdateAnimBg="0"/>
      <p:bldP spid="19471" grpId="0" bldLvl="0" animBg="1" autoUpdateAnimBg="0"/>
      <p:bldP spid="19471" grpId="1" bldLvl="0" animBg="1" autoUpdateAnimBg="0"/>
      <p:bldP spid="19472" grpId="0" bldLvl="0" animBg="1" autoUpdateAnimBg="0"/>
      <p:bldP spid="19472" grpId="1" bldLvl="0" animBg="1" autoUpdateAnimBg="0"/>
      <p:bldP spid="19473" grpId="0" bldLvl="0" animBg="1" autoUpdateAnimBg="0"/>
      <p:bldP spid="19473" grpId="1" bldLvl="0" animBg="1" autoUpdateAnimBg="0"/>
      <p:bldP spid="19474" grpId="0" bldLvl="0" animBg="1" autoUpdateAnimBg="0"/>
      <p:bldP spid="19474" grpId="1" bldLvl="0" animBg="1" autoUpdateAnimBg="0"/>
      <p:bldP spid="19475" grpId="0" bldLvl="0" animBg="1" autoUpdateAnimBg="0"/>
      <p:bldP spid="19475" grpId="1" bldLvl="0" animBg="1" autoUpdateAnimBg="0"/>
      <p:bldP spid="19476" grpId="0" bldLvl="0" autoUpdateAnimBg="0"/>
      <p:bldP spid="19477" grpId="0" bldLvl="0" autoUpdateAnimBg="0"/>
      <p:bldP spid="19478" grpId="0" bldLvl="0" animBg="1" autoUpdateAnimBg="0"/>
      <p:bldP spid="19478" grpId="1" bldLvl="0" animBg="1" autoUpdateAnimBg="0"/>
      <p:bldP spid="34" grpId="0" bldLvl="0" animBg="1" autoUpdateAnimBg="0"/>
      <p:bldP spid="34" grpId="1" bldLvl="0" animBg="1" autoUpdateAnimBg="0"/>
      <p:bldP spid="35" grpId="0" bldLvl="0" animBg="1" autoUpdateAnimBg="0"/>
      <p:bldP spid="35" grpId="1" bldLvl="0" animBg="1" autoUpdateAnimBg="0"/>
      <p:bldP spid="38" grpId="0"/>
      <p:bldP spid="3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燕尾形 52"/>
          <p:cNvSpPr>
            <a:spLocks noChangeArrowheads="1"/>
          </p:cNvSpPr>
          <p:nvPr/>
        </p:nvSpPr>
        <p:spPr bwMode="auto">
          <a:xfrm>
            <a:off x="5711825" y="2678559"/>
            <a:ext cx="322263" cy="290513"/>
          </a:xfrm>
          <a:prstGeom prst="chevron">
            <a:avLst>
              <a:gd name="adj" fmla="val 55464"/>
            </a:avLst>
          </a:prstGeom>
          <a:solidFill>
            <a:schemeClr val="bg1"/>
          </a:solidFill>
          <a:ln>
            <a:noFill/>
          </a:ln>
          <a:extLst>
            <a:ext uri="{91240B29-F687-4F45-9708-019B960494DF}">
              <a14:hiddenLine xmlns:a14="http://schemas.microsoft.com/office/drawing/2010/main" xmlns="" w="12700" algn="ctr">
                <a:solidFill>
                  <a:srgbClr val="000000"/>
                </a:solidFill>
                <a:miter lim="800000"/>
                <a:headEnd/>
                <a:tailEnd/>
              </a14:hiddenLine>
            </a:ext>
          </a:extLst>
        </p:spPr>
        <p:txBody>
          <a:bodyPr vert="horz" wrap="square" lIns="68544" tIns="34283" rIns="68544" bIns="34283"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16" name="组合 15"/>
          <p:cNvGrpSpPr/>
          <p:nvPr>
            <p:custDataLst>
              <p:tags r:id="rId1"/>
            </p:custDataLst>
          </p:nvPr>
        </p:nvGrpSpPr>
        <p:grpSpPr>
          <a:xfrm>
            <a:off x="2333625" y="2735263"/>
            <a:ext cx="1351888" cy="1098550"/>
            <a:chOff x="2333625" y="2735263"/>
            <a:chExt cx="1351888" cy="1098550"/>
          </a:xfrm>
        </p:grpSpPr>
        <p:sp>
          <p:nvSpPr>
            <p:cNvPr id="17" name="矩形 29"/>
            <p:cNvSpPr>
              <a:spLocks noChangeArrowheads="1"/>
            </p:cNvSpPr>
            <p:nvPr/>
          </p:nvSpPr>
          <p:spPr bwMode="auto">
            <a:xfrm>
              <a:off x="2333625" y="2735263"/>
              <a:ext cx="1350963" cy="701675"/>
            </a:xfrm>
            <a:prstGeom prst="rect">
              <a:avLst/>
            </a:prstGeom>
            <a:ln>
              <a:solidFill>
                <a:srgbClr val="C00000"/>
              </a:solidFill>
            </a:ln>
            <a:extLst/>
          </p:spPr>
          <p:style>
            <a:lnRef idx="2">
              <a:schemeClr val="dk1"/>
            </a:lnRef>
            <a:fillRef idx="1">
              <a:schemeClr val="lt1"/>
            </a:fillRef>
            <a:effectRef idx="0">
              <a:schemeClr val="dk1"/>
            </a:effectRef>
            <a:fontRef idx="minor">
              <a:schemeClr val="dk1"/>
            </a:fontRef>
          </p:style>
          <p:txBody>
            <a:bodyPr vert="horz" wrap="none" lIns="91428" tIns="45714" rIns="91428" bIns="45714"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4000" b="1" i="0" u="none" strike="noStrike" cap="none" normalizeH="0" baseline="0" dirty="0" smtClean="0">
                  <a:ln>
                    <a:noFill/>
                  </a:ln>
                  <a:solidFill>
                    <a:srgbClr val="C00000"/>
                  </a:solidFill>
                  <a:effectLst/>
                  <a:latin typeface="微软雅黑" pitchFamily="34" charset="-122"/>
                  <a:ea typeface="微软雅黑" pitchFamily="34" charset="-122"/>
                  <a:cs typeface="宋体" pitchFamily="2" charset="-122"/>
                </a:rPr>
                <a:t>目 录</a:t>
              </a:r>
              <a:endParaRPr kumimoji="0" lang="zh-CN" altLang="zh-CN" sz="1800" b="0" i="0" u="none" strike="noStrike" cap="none" normalizeH="0" baseline="0" dirty="0" smtClean="0">
                <a:ln>
                  <a:noFill/>
                </a:ln>
                <a:solidFill>
                  <a:srgbClr val="C00000"/>
                </a:solidFill>
                <a:effectLst/>
                <a:cs typeface="宋体" pitchFamily="2" charset="-122"/>
              </a:endParaRPr>
            </a:p>
          </p:txBody>
        </p:sp>
        <p:sp>
          <p:nvSpPr>
            <p:cNvPr id="18" name="矩形 27"/>
            <p:cNvSpPr>
              <a:spLocks noChangeArrowheads="1"/>
            </p:cNvSpPr>
            <p:nvPr/>
          </p:nvSpPr>
          <p:spPr bwMode="auto">
            <a:xfrm>
              <a:off x="2339313" y="3433763"/>
              <a:ext cx="1346200" cy="400050"/>
            </a:xfrm>
            <a:prstGeom prst="rect">
              <a:avLst/>
            </a:prstGeom>
            <a:ln>
              <a:solidFill>
                <a:srgbClr val="C00000"/>
              </a:solidFill>
            </a:ln>
            <a:extLst/>
          </p:spPr>
          <p:style>
            <a:lnRef idx="2">
              <a:schemeClr val="dk1"/>
            </a:lnRef>
            <a:fillRef idx="1">
              <a:schemeClr val="lt1"/>
            </a:fillRef>
            <a:effectRef idx="0">
              <a:schemeClr val="dk1"/>
            </a:effectRef>
            <a:fontRef idx="minor">
              <a:schemeClr val="dk1"/>
            </a:fontRef>
          </p:style>
          <p:txBody>
            <a:bodyPr vert="horz" wrap="none" lIns="91428" tIns="45714" rIns="91428" bIns="45714"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C00000"/>
                  </a:solidFill>
                  <a:effectLst/>
                  <a:latin typeface="微软雅黑" pitchFamily="34" charset="-122"/>
                  <a:ea typeface="宋体" pitchFamily="2" charset="-122"/>
                  <a:cs typeface="宋体" pitchFamily="2" charset="-122"/>
                </a:rPr>
                <a:t>Contents</a:t>
              </a:r>
              <a:endParaRPr kumimoji="0" lang="zh-CN" altLang="zh-CN" sz="1800" b="0" i="0" u="none" strike="noStrike" cap="none" normalizeH="0" baseline="0" dirty="0" smtClean="0">
                <a:ln>
                  <a:noFill/>
                </a:ln>
                <a:solidFill>
                  <a:srgbClr val="C00000"/>
                </a:solidFill>
                <a:effectLst/>
                <a:ea typeface="宋体" pitchFamily="2" charset="-122"/>
                <a:cs typeface="宋体" pitchFamily="2" charset="-122"/>
              </a:endParaRPr>
            </a:p>
          </p:txBody>
        </p:sp>
      </p:grpSp>
      <p:sp>
        <p:nvSpPr>
          <p:cNvPr id="19" name="矩形 3"/>
          <p:cNvSpPr>
            <a:spLocks noChangeArrowheads="1"/>
          </p:cNvSpPr>
          <p:nvPr/>
        </p:nvSpPr>
        <p:spPr bwMode="auto">
          <a:xfrm>
            <a:off x="5375275" y="1512888"/>
            <a:ext cx="4175125" cy="687387"/>
          </a:xfrm>
          <a:prstGeom prst="rect">
            <a:avLst/>
          </a:prstGeom>
          <a:ln/>
        </p:spPr>
        <p:style>
          <a:lnRef idx="2">
            <a:schemeClr val="dk1"/>
          </a:lnRef>
          <a:fillRef idx="1">
            <a:schemeClr val="lt1"/>
          </a:fillRef>
          <a:effectRef idx="0">
            <a:schemeClr val="dk1"/>
          </a:effectRef>
          <a:fontRef idx="minor">
            <a:schemeClr val="dk1"/>
          </a:fontRef>
        </p:style>
        <p:txBody>
          <a:bodyPr vert="horz" wrap="square" lIns="91428" tIns="45714" rIns="91428" bIns="45714"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20" name="矩形 3"/>
          <p:cNvSpPr>
            <a:spLocks noChangeArrowheads="1"/>
          </p:cNvSpPr>
          <p:nvPr/>
        </p:nvSpPr>
        <p:spPr bwMode="auto">
          <a:xfrm>
            <a:off x="5375275" y="2457450"/>
            <a:ext cx="4175125" cy="687388"/>
          </a:xfrm>
          <a:prstGeom prst="rect">
            <a:avLst/>
          </a:prstGeom>
          <a:ln/>
        </p:spPr>
        <p:style>
          <a:lnRef idx="2">
            <a:schemeClr val="dk1"/>
          </a:lnRef>
          <a:fillRef idx="1">
            <a:schemeClr val="lt1"/>
          </a:fillRef>
          <a:effectRef idx="0">
            <a:schemeClr val="dk1"/>
          </a:effectRef>
          <a:fontRef idx="minor">
            <a:schemeClr val="dk1"/>
          </a:fontRef>
        </p:style>
        <p:txBody>
          <a:bodyPr vert="horz" wrap="square" lIns="91428" tIns="45714" rIns="91428" bIns="45714"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21" name="矩形 20"/>
          <p:cNvSpPr>
            <a:spLocks noChangeArrowheads="1"/>
          </p:cNvSpPr>
          <p:nvPr/>
        </p:nvSpPr>
        <p:spPr bwMode="auto">
          <a:xfrm>
            <a:off x="5375275" y="3409950"/>
            <a:ext cx="4175125" cy="687388"/>
          </a:xfrm>
          <a:prstGeom prst="rect">
            <a:avLst/>
          </a:prstGeom>
          <a:ln/>
        </p:spPr>
        <p:style>
          <a:lnRef idx="2">
            <a:schemeClr val="dk1"/>
          </a:lnRef>
          <a:fillRef idx="1">
            <a:schemeClr val="lt1"/>
          </a:fillRef>
          <a:effectRef idx="0">
            <a:schemeClr val="dk1"/>
          </a:effectRef>
          <a:fontRef idx="minor">
            <a:schemeClr val="dk1"/>
          </a:fontRef>
        </p:style>
        <p:txBody>
          <a:bodyPr vert="horz" wrap="square" lIns="91428" tIns="45714" rIns="91428" bIns="45714"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22" name="矩形 3"/>
          <p:cNvSpPr>
            <a:spLocks noChangeArrowheads="1"/>
          </p:cNvSpPr>
          <p:nvPr/>
        </p:nvSpPr>
        <p:spPr bwMode="auto">
          <a:xfrm>
            <a:off x="5375275" y="4371975"/>
            <a:ext cx="4175125" cy="687388"/>
          </a:xfrm>
          <a:prstGeom prst="rect">
            <a:avLst/>
          </a:prstGeom>
          <a:ln/>
        </p:spPr>
        <p:style>
          <a:lnRef idx="2">
            <a:schemeClr val="dk1"/>
          </a:lnRef>
          <a:fillRef idx="1">
            <a:schemeClr val="lt1"/>
          </a:fillRef>
          <a:effectRef idx="0">
            <a:schemeClr val="dk1"/>
          </a:effectRef>
          <a:fontRef idx="minor">
            <a:schemeClr val="dk1"/>
          </a:fontRef>
        </p:style>
        <p:txBody>
          <a:bodyPr vert="horz" wrap="square" lIns="91428" tIns="45714" rIns="91428" bIns="45714"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23" name="Copyright Notice"/>
          <p:cNvSpPr>
            <a:spLocks/>
          </p:cNvSpPr>
          <p:nvPr/>
        </p:nvSpPr>
        <p:spPr bwMode="auto">
          <a:xfrm>
            <a:off x="6330993" y="3530600"/>
            <a:ext cx="1955714" cy="4184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lgn="ctr">
                <a:solidFill>
                  <a:srgbClr val="000000"/>
                </a:solidFill>
                <a:miter lim="800000"/>
                <a:headEnd/>
                <a:tailEnd/>
              </a14:hiddenLine>
            </a:ext>
          </a:extLst>
        </p:spPr>
        <p:txBody>
          <a:bodyPr vert="horz" wrap="none" lIns="54000" tIns="24300" rIns="54000" bIns="2430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dirty="0" smtClean="0">
                <a:ln>
                  <a:noFill/>
                </a:ln>
                <a:effectLst/>
                <a:latin typeface="微软雅黑" pitchFamily="34" charset="-122"/>
                <a:ea typeface="微软雅黑" pitchFamily="34" charset="-122"/>
                <a:cs typeface="宋体" pitchFamily="2" charset="-122"/>
              </a:rPr>
              <a:t>三、</a:t>
            </a:r>
            <a:r>
              <a:rPr kumimoji="0" lang="zh-CN" altLang="en-US" sz="2400" b="1" i="0" u="none" strike="noStrike" cap="none" normalizeH="0" baseline="0" dirty="0" smtClean="0">
                <a:ln>
                  <a:noFill/>
                </a:ln>
                <a:effectLst/>
                <a:latin typeface="微软雅黑" pitchFamily="34" charset="-122"/>
                <a:ea typeface="微软雅黑" pitchFamily="34" charset="-122"/>
                <a:cs typeface="宋体" pitchFamily="2" charset="-122"/>
              </a:rPr>
              <a:t>胜任能力</a:t>
            </a:r>
            <a:endParaRPr kumimoji="0" lang="zh-CN" altLang="zh-CN" sz="1800" b="0" i="0" u="none" strike="noStrike" cap="none" normalizeH="0" baseline="0" dirty="0" smtClean="0">
              <a:ln>
                <a:noFill/>
              </a:ln>
              <a:effectLst/>
              <a:cs typeface="宋体" pitchFamily="2" charset="-122"/>
            </a:endParaRPr>
          </a:p>
        </p:txBody>
      </p:sp>
      <p:sp>
        <p:nvSpPr>
          <p:cNvPr id="24" name="Copyright Notice"/>
          <p:cNvSpPr>
            <a:spLocks/>
          </p:cNvSpPr>
          <p:nvPr/>
        </p:nvSpPr>
        <p:spPr bwMode="auto">
          <a:xfrm>
            <a:off x="6330994" y="4510088"/>
            <a:ext cx="1955714" cy="4184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lgn="ctr">
                <a:solidFill>
                  <a:srgbClr val="000000"/>
                </a:solidFill>
                <a:miter lim="800000"/>
                <a:headEnd/>
                <a:tailEnd/>
              </a14:hiddenLine>
            </a:ext>
          </a:extLst>
        </p:spPr>
        <p:txBody>
          <a:bodyPr vert="horz" wrap="none" lIns="54000" tIns="24300" rIns="54000" bIns="2430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dirty="0" smtClean="0">
                <a:ln>
                  <a:noFill/>
                </a:ln>
                <a:effectLst/>
                <a:latin typeface="微软雅黑" pitchFamily="34" charset="-122"/>
                <a:ea typeface="微软雅黑" pitchFamily="34" charset="-122"/>
                <a:cs typeface="宋体" pitchFamily="2" charset="-122"/>
              </a:rPr>
              <a:t>四、</a:t>
            </a:r>
            <a:r>
              <a:rPr kumimoji="0" lang="zh-CN" altLang="en-US" sz="2400" b="1" i="0" u="none" strike="noStrike" cap="none" normalizeH="0" baseline="0" dirty="0" smtClean="0">
                <a:ln>
                  <a:noFill/>
                </a:ln>
                <a:effectLst/>
                <a:latin typeface="微软雅黑" pitchFamily="34" charset="-122"/>
                <a:ea typeface="微软雅黑" pitchFamily="34" charset="-122"/>
                <a:cs typeface="宋体" pitchFamily="2" charset="-122"/>
              </a:rPr>
              <a:t>规划目标</a:t>
            </a:r>
            <a:endParaRPr kumimoji="0" lang="zh-CN" altLang="zh-CN" sz="1800" b="0" i="0" u="none" strike="noStrike" cap="none" normalizeH="0" baseline="0" dirty="0" smtClean="0">
              <a:ln>
                <a:noFill/>
              </a:ln>
              <a:effectLst/>
              <a:cs typeface="宋体" pitchFamily="2" charset="-122"/>
            </a:endParaRPr>
          </a:p>
        </p:txBody>
      </p:sp>
      <p:sp>
        <p:nvSpPr>
          <p:cNvPr id="25" name="Copyright Notice"/>
          <p:cNvSpPr>
            <a:spLocks/>
          </p:cNvSpPr>
          <p:nvPr/>
        </p:nvSpPr>
        <p:spPr bwMode="auto">
          <a:xfrm>
            <a:off x="6292992" y="1657350"/>
            <a:ext cx="2263492" cy="4184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lgn="ctr">
                <a:solidFill>
                  <a:srgbClr val="000000"/>
                </a:solidFill>
                <a:miter lim="800000"/>
                <a:headEnd/>
                <a:tailEnd/>
              </a14:hiddenLine>
            </a:ext>
          </a:extLst>
        </p:spPr>
        <p:txBody>
          <a:bodyPr vert="horz" wrap="none" lIns="54000" tIns="24300" rIns="54000" bIns="2430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dirty="0" smtClean="0">
                <a:ln>
                  <a:noFill/>
                </a:ln>
                <a:effectLst/>
                <a:latin typeface="微软雅黑" pitchFamily="34" charset="-122"/>
                <a:ea typeface="微软雅黑" pitchFamily="34" charset="-122"/>
                <a:cs typeface="宋体" pitchFamily="2" charset="-122"/>
              </a:rPr>
              <a:t>一、</a:t>
            </a:r>
            <a:r>
              <a:rPr kumimoji="0" lang="zh-CN" altLang="en-US" sz="2400" b="1" i="0" u="none" strike="noStrike" cap="none" normalizeH="0" baseline="0" dirty="0" smtClean="0">
                <a:ln>
                  <a:noFill/>
                </a:ln>
                <a:effectLst/>
                <a:latin typeface="微软雅黑" pitchFamily="34" charset="-122"/>
                <a:ea typeface="微软雅黑" pitchFamily="34" charset="-122"/>
                <a:cs typeface="宋体" pitchFamily="2" charset="-122"/>
              </a:rPr>
              <a:t>关于我自己</a:t>
            </a:r>
            <a:endParaRPr kumimoji="0" lang="zh-CN" altLang="zh-CN" sz="1800" b="0" i="0" u="none" strike="noStrike" cap="none" normalizeH="0" baseline="0" dirty="0" smtClean="0">
              <a:ln>
                <a:noFill/>
              </a:ln>
              <a:effectLst/>
              <a:cs typeface="宋体" pitchFamily="2" charset="-122"/>
            </a:endParaRPr>
          </a:p>
        </p:txBody>
      </p:sp>
      <p:sp>
        <p:nvSpPr>
          <p:cNvPr id="26" name="Copyright Notice"/>
          <p:cNvSpPr>
            <a:spLocks/>
          </p:cNvSpPr>
          <p:nvPr/>
        </p:nvSpPr>
        <p:spPr bwMode="auto">
          <a:xfrm>
            <a:off x="6330994" y="2614613"/>
            <a:ext cx="1955715" cy="4184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lgn="ctr">
                <a:solidFill>
                  <a:srgbClr val="000000"/>
                </a:solidFill>
                <a:miter lim="800000"/>
                <a:headEnd/>
                <a:tailEnd/>
              </a14:hiddenLine>
            </a:ext>
          </a:extLst>
        </p:spPr>
        <p:txBody>
          <a:bodyPr vert="horz" wrap="none" lIns="54000" tIns="24300" rIns="54000" bIns="2430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dirty="0" smtClean="0">
                <a:ln>
                  <a:noFill/>
                </a:ln>
                <a:effectLst/>
                <a:latin typeface="微软雅黑" pitchFamily="34" charset="-122"/>
                <a:ea typeface="微软雅黑" pitchFamily="34" charset="-122"/>
                <a:cs typeface="宋体" pitchFamily="2" charset="-122"/>
              </a:rPr>
              <a:t>二、</a:t>
            </a:r>
            <a:r>
              <a:rPr kumimoji="0" lang="zh-CN" altLang="en-US" sz="2400" b="1" i="0" u="none" strike="noStrike" cap="none" normalizeH="0" baseline="0" dirty="0" smtClean="0">
                <a:ln>
                  <a:noFill/>
                </a:ln>
                <a:effectLst/>
                <a:latin typeface="微软雅黑" pitchFamily="34" charset="-122"/>
                <a:ea typeface="微软雅黑" pitchFamily="34" charset="-122"/>
                <a:cs typeface="宋体" pitchFamily="2" charset="-122"/>
              </a:rPr>
              <a:t>岗位认知</a:t>
            </a:r>
            <a:endParaRPr kumimoji="0" lang="zh-CN" altLang="zh-CN" sz="1800" b="0" i="0" u="none" strike="noStrike" cap="none" normalizeH="0" baseline="0" dirty="0" smtClean="0">
              <a:ln>
                <a:noFill/>
              </a:ln>
              <a:effectLst/>
              <a:cs typeface="宋体" pitchFamily="2" charset="-122"/>
            </a:endParaRPr>
          </a:p>
        </p:txBody>
      </p:sp>
      <p:sp>
        <p:nvSpPr>
          <p:cNvPr id="27" name="燕尾形 52"/>
          <p:cNvSpPr>
            <a:spLocks noChangeArrowheads="1"/>
          </p:cNvSpPr>
          <p:nvPr/>
        </p:nvSpPr>
        <p:spPr bwMode="auto">
          <a:xfrm>
            <a:off x="5711825" y="2678559"/>
            <a:ext cx="322263" cy="290513"/>
          </a:xfrm>
          <a:prstGeom prst="chevron">
            <a:avLst>
              <a:gd name="adj" fmla="val 55464"/>
            </a:avLst>
          </a:prstGeom>
          <a:solidFill>
            <a:srgbClr val="C00000"/>
          </a:solidFill>
          <a:ln>
            <a:noFill/>
          </a:ln>
          <a:extLst/>
        </p:spPr>
        <p:txBody>
          <a:bodyPr vert="horz" wrap="square" lIns="68544" tIns="34283" rIns="68544" bIns="34283"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xmlns="" val="676122548"/>
      </p:ext>
    </p:extLst>
  </p:cSld>
  <p:clrMapOvr>
    <a:masterClrMapping/>
  </p:clrMapOvr>
  <mc:AlternateContent xmlns:mc="http://schemas.openxmlformats.org/markup-compatibility/2006">
    <mc:Choice xmlns:p14="http://schemas.microsoft.com/office/powerpoint/2010/main" xmlns="" Requires="p14">
      <p:transition p14:dur="10" advClick="0" advTm="0">
        <p:fade/>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1" presetClass="emph" presetSubtype="0" fill="hold" grpId="1" nodeType="withEffect">
                                  <p:stCondLst>
                                    <p:cond delay="0"/>
                                  </p:stCondLst>
                                  <p:childTnLst>
                                    <p:animClr clrSpc="hsl" dir="cw">
                                      <p:cBhvr override="childStyle">
                                        <p:cTn id="10" dur="500" fill="hold"/>
                                        <p:tgtEl>
                                          <p:spTgt spid="15"/>
                                        </p:tgtEl>
                                        <p:attrNameLst>
                                          <p:attrName>style.color</p:attrName>
                                        </p:attrNameLst>
                                      </p:cBhvr>
                                      <p:by>
                                        <p:hsl h="7200000" s="0" l="0"/>
                                      </p:by>
                                    </p:animClr>
                                    <p:animClr clrSpc="hsl" dir="cw">
                                      <p:cBhvr>
                                        <p:cTn id="11" dur="500" fill="hold"/>
                                        <p:tgtEl>
                                          <p:spTgt spid="15"/>
                                        </p:tgtEl>
                                        <p:attrNameLst>
                                          <p:attrName>fillcolor</p:attrName>
                                        </p:attrNameLst>
                                      </p:cBhvr>
                                      <p:by>
                                        <p:hsl h="7200000" s="0" l="0"/>
                                      </p:by>
                                    </p:animClr>
                                    <p:animClr clrSpc="hsl" dir="cw">
                                      <p:cBhvr>
                                        <p:cTn id="12" dur="500" fill="hold"/>
                                        <p:tgtEl>
                                          <p:spTgt spid="15"/>
                                        </p:tgtEl>
                                        <p:attrNameLst>
                                          <p:attrName>stroke.color</p:attrName>
                                        </p:attrNameLst>
                                      </p:cBhvr>
                                      <p:by>
                                        <p:hsl h="7200000" s="0" l="0"/>
                                      </p:by>
                                    </p:animClr>
                                    <p:set>
                                      <p:cBhvr>
                                        <p:cTn id="13" dur="500" fill="hold"/>
                                        <p:tgtEl>
                                          <p:spTgt spid="15"/>
                                        </p:tgtEl>
                                        <p:attrNameLst>
                                          <p:attrName>fill.type</p:attrName>
                                        </p:attrNameLst>
                                      </p:cBhvr>
                                      <p:to>
                                        <p:strVal val="solid"/>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8"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p:tgtEl>
                                          <p:spTgt spid="19"/>
                                        </p:tgtEl>
                                        <p:attrNameLst>
                                          <p:attrName>ppt_x</p:attrName>
                                        </p:attrNameLst>
                                      </p:cBhvr>
                                      <p:tavLst>
                                        <p:tav tm="0">
                                          <p:val>
                                            <p:strVal val="#ppt_x-#ppt_w*1.125000"/>
                                          </p:val>
                                        </p:tav>
                                        <p:tav tm="100000">
                                          <p:val>
                                            <p:strVal val="#ppt_x"/>
                                          </p:val>
                                        </p:tav>
                                      </p:tavLst>
                                    </p:anim>
                                    <p:animEffect transition="in" filter="wipe(right)">
                                      <p:cBhvr>
                                        <p:cTn id="24" dur="500"/>
                                        <p:tgtEl>
                                          <p:spTgt spid="19"/>
                                        </p:tgtEl>
                                      </p:cBhvr>
                                    </p:animEffect>
                                  </p:childTnLst>
                                </p:cTn>
                              </p:par>
                              <p:par>
                                <p:cTn id="25" presetID="12" presetClass="entr" presetSubtype="8"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p:tgtEl>
                                          <p:spTgt spid="25"/>
                                        </p:tgtEl>
                                        <p:attrNameLst>
                                          <p:attrName>ppt_x</p:attrName>
                                        </p:attrNameLst>
                                      </p:cBhvr>
                                      <p:tavLst>
                                        <p:tav tm="0">
                                          <p:val>
                                            <p:strVal val="#ppt_x-#ppt_w*1.125000"/>
                                          </p:val>
                                        </p:tav>
                                        <p:tav tm="100000">
                                          <p:val>
                                            <p:strVal val="#ppt_x"/>
                                          </p:val>
                                        </p:tav>
                                      </p:tavLst>
                                    </p:anim>
                                    <p:animEffect transition="in" filter="wipe(right)">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8"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additive="base">
                                        <p:cTn id="33" dur="500"/>
                                        <p:tgtEl>
                                          <p:spTgt spid="26"/>
                                        </p:tgtEl>
                                        <p:attrNameLst>
                                          <p:attrName>ppt_x</p:attrName>
                                        </p:attrNameLst>
                                      </p:cBhvr>
                                      <p:tavLst>
                                        <p:tav tm="0">
                                          <p:val>
                                            <p:strVal val="#ppt_x-#ppt_w*1.125000"/>
                                          </p:val>
                                        </p:tav>
                                        <p:tav tm="100000">
                                          <p:val>
                                            <p:strVal val="#ppt_x"/>
                                          </p:val>
                                        </p:tav>
                                      </p:tavLst>
                                    </p:anim>
                                    <p:animEffect transition="in" filter="wipe(right)">
                                      <p:cBhvr>
                                        <p:cTn id="34" dur="500"/>
                                        <p:tgtEl>
                                          <p:spTgt spid="26"/>
                                        </p:tgtEl>
                                      </p:cBhvr>
                                    </p:animEffect>
                                  </p:childTnLst>
                                </p:cTn>
                              </p:par>
                              <p:par>
                                <p:cTn id="35" presetID="12" presetClass="entr" presetSubtype="8"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p:tgtEl>
                                          <p:spTgt spid="20"/>
                                        </p:tgtEl>
                                        <p:attrNameLst>
                                          <p:attrName>ppt_x</p:attrName>
                                        </p:attrNameLst>
                                      </p:cBhvr>
                                      <p:tavLst>
                                        <p:tav tm="0">
                                          <p:val>
                                            <p:strVal val="#ppt_x-#ppt_w*1.125000"/>
                                          </p:val>
                                        </p:tav>
                                        <p:tav tm="100000">
                                          <p:val>
                                            <p:strVal val="#ppt_x"/>
                                          </p:val>
                                        </p:tav>
                                      </p:tavLst>
                                    </p:anim>
                                    <p:animEffect transition="in" filter="wipe(right)">
                                      <p:cBhvr>
                                        <p:cTn id="38" dur="50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8"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p:tgtEl>
                                          <p:spTgt spid="23"/>
                                        </p:tgtEl>
                                        <p:attrNameLst>
                                          <p:attrName>ppt_x</p:attrName>
                                        </p:attrNameLst>
                                      </p:cBhvr>
                                      <p:tavLst>
                                        <p:tav tm="0">
                                          <p:val>
                                            <p:strVal val="#ppt_x-#ppt_w*1.125000"/>
                                          </p:val>
                                        </p:tav>
                                        <p:tav tm="100000">
                                          <p:val>
                                            <p:strVal val="#ppt_x"/>
                                          </p:val>
                                        </p:tav>
                                      </p:tavLst>
                                    </p:anim>
                                    <p:animEffect transition="in" filter="wipe(right)">
                                      <p:cBhvr>
                                        <p:cTn id="44" dur="500"/>
                                        <p:tgtEl>
                                          <p:spTgt spid="23"/>
                                        </p:tgtEl>
                                      </p:cBhvr>
                                    </p:animEffect>
                                  </p:childTnLst>
                                </p:cTn>
                              </p:par>
                              <p:par>
                                <p:cTn id="45" presetID="12" presetClass="entr" presetSubtype="8"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p:tgtEl>
                                          <p:spTgt spid="21"/>
                                        </p:tgtEl>
                                        <p:attrNameLst>
                                          <p:attrName>ppt_x</p:attrName>
                                        </p:attrNameLst>
                                      </p:cBhvr>
                                      <p:tavLst>
                                        <p:tav tm="0">
                                          <p:val>
                                            <p:strVal val="#ppt_x-#ppt_w*1.125000"/>
                                          </p:val>
                                        </p:tav>
                                        <p:tav tm="100000">
                                          <p:val>
                                            <p:strVal val="#ppt_x"/>
                                          </p:val>
                                        </p:tav>
                                      </p:tavLst>
                                    </p:anim>
                                    <p:animEffect transition="in" filter="wipe(right)">
                                      <p:cBhvr>
                                        <p:cTn id="48" dur="5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8" fill="hold" grpId="0" nodeType="click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additive="base">
                                        <p:cTn id="53" dur="500"/>
                                        <p:tgtEl>
                                          <p:spTgt spid="24"/>
                                        </p:tgtEl>
                                        <p:attrNameLst>
                                          <p:attrName>ppt_x</p:attrName>
                                        </p:attrNameLst>
                                      </p:cBhvr>
                                      <p:tavLst>
                                        <p:tav tm="0">
                                          <p:val>
                                            <p:strVal val="#ppt_x-#ppt_w*1.125000"/>
                                          </p:val>
                                        </p:tav>
                                        <p:tav tm="100000">
                                          <p:val>
                                            <p:strVal val="#ppt_x"/>
                                          </p:val>
                                        </p:tav>
                                      </p:tavLst>
                                    </p:anim>
                                    <p:animEffect transition="in" filter="wipe(right)">
                                      <p:cBhvr>
                                        <p:cTn id="54" dur="500"/>
                                        <p:tgtEl>
                                          <p:spTgt spid="24"/>
                                        </p:tgtEl>
                                      </p:cBhvr>
                                    </p:animEffect>
                                  </p:childTnLst>
                                </p:cTn>
                              </p:par>
                              <p:par>
                                <p:cTn id="55" presetID="12" presetClass="entr" presetSubtype="8"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additive="base">
                                        <p:cTn id="57" dur="500"/>
                                        <p:tgtEl>
                                          <p:spTgt spid="22"/>
                                        </p:tgtEl>
                                        <p:attrNameLst>
                                          <p:attrName>ppt_x</p:attrName>
                                        </p:attrNameLst>
                                      </p:cBhvr>
                                      <p:tavLst>
                                        <p:tav tm="0">
                                          <p:val>
                                            <p:strVal val="#ppt_x-#ppt_w*1.125000"/>
                                          </p:val>
                                        </p:tav>
                                        <p:tav tm="100000">
                                          <p:val>
                                            <p:strVal val="#ppt_x"/>
                                          </p:val>
                                        </p:tav>
                                      </p:tavLst>
                                    </p:anim>
                                    <p:animEffect transition="in" filter="wipe(right)">
                                      <p:cBhvr>
                                        <p:cTn id="58" dur="500"/>
                                        <p:tgtEl>
                                          <p:spTgt spid="22"/>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8" fill="hold" grpId="0" nodeType="clickEffect">
                                  <p:stCondLst>
                                    <p:cond delay="0"/>
                                  </p:stCondLst>
                                  <p:childTnLst>
                                    <p:set>
                                      <p:cBhvr>
                                        <p:cTn id="62" dur="1" fill="hold">
                                          <p:stCondLst>
                                            <p:cond delay="0"/>
                                          </p:stCondLst>
                                        </p:cTn>
                                        <p:tgtEl>
                                          <p:spTgt spid="27"/>
                                        </p:tgtEl>
                                        <p:attrNameLst>
                                          <p:attrName>style.visibility</p:attrName>
                                        </p:attrNameLst>
                                      </p:cBhvr>
                                      <p:to>
                                        <p:strVal val="visible"/>
                                      </p:to>
                                    </p:set>
                                    <p:anim calcmode="lin" valueType="num">
                                      <p:cBhvr additive="base">
                                        <p:cTn id="63" dur="500" fill="hold"/>
                                        <p:tgtEl>
                                          <p:spTgt spid="27"/>
                                        </p:tgtEl>
                                        <p:attrNameLst>
                                          <p:attrName>ppt_x</p:attrName>
                                        </p:attrNameLst>
                                      </p:cBhvr>
                                      <p:tavLst>
                                        <p:tav tm="0">
                                          <p:val>
                                            <p:strVal val="0-#ppt_w/2"/>
                                          </p:val>
                                        </p:tav>
                                        <p:tav tm="100000">
                                          <p:val>
                                            <p:strVal val="#ppt_x"/>
                                          </p:val>
                                        </p:tav>
                                      </p:tavLst>
                                    </p:anim>
                                    <p:anim calcmode="lin" valueType="num">
                                      <p:cBhvr additive="base">
                                        <p:cTn id="64"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1" presetClass="emph" presetSubtype="0" fill="hold" grpId="1" nodeType="clickEffect">
                                  <p:stCondLst>
                                    <p:cond delay="0"/>
                                  </p:stCondLst>
                                  <p:childTnLst>
                                    <p:animClr clrSpc="hsl" dir="cw">
                                      <p:cBhvr override="childStyle">
                                        <p:cTn id="68" dur="500" fill="hold"/>
                                        <p:tgtEl>
                                          <p:spTgt spid="19"/>
                                        </p:tgtEl>
                                        <p:attrNameLst>
                                          <p:attrName>style.color</p:attrName>
                                        </p:attrNameLst>
                                      </p:cBhvr>
                                      <p:by>
                                        <p:hsl h="7200000" s="0" l="0"/>
                                      </p:by>
                                    </p:animClr>
                                    <p:animClr clrSpc="hsl" dir="cw">
                                      <p:cBhvr>
                                        <p:cTn id="69" dur="500" fill="hold"/>
                                        <p:tgtEl>
                                          <p:spTgt spid="19"/>
                                        </p:tgtEl>
                                        <p:attrNameLst>
                                          <p:attrName>fillcolor</p:attrName>
                                        </p:attrNameLst>
                                      </p:cBhvr>
                                      <p:by>
                                        <p:hsl h="7200000" s="0" l="0"/>
                                      </p:by>
                                    </p:animClr>
                                    <p:animClr clrSpc="hsl" dir="cw">
                                      <p:cBhvr>
                                        <p:cTn id="70" dur="500" fill="hold"/>
                                        <p:tgtEl>
                                          <p:spTgt spid="19"/>
                                        </p:tgtEl>
                                        <p:attrNameLst>
                                          <p:attrName>stroke.color</p:attrName>
                                        </p:attrNameLst>
                                      </p:cBhvr>
                                      <p:by>
                                        <p:hsl h="7200000" s="0" l="0"/>
                                      </p:by>
                                    </p:animClr>
                                    <p:set>
                                      <p:cBhvr>
                                        <p:cTn id="71" dur="500" fill="hold"/>
                                        <p:tgtEl>
                                          <p:spTgt spid="19"/>
                                        </p:tgtEl>
                                        <p:attrNameLst>
                                          <p:attrName>fill.type</p:attrName>
                                        </p:attrNameLst>
                                      </p:cBhvr>
                                      <p:to>
                                        <p:strVal val="solid"/>
                                      </p:to>
                                    </p:set>
                                  </p:childTnLst>
                                </p:cTn>
                              </p:par>
                              <p:par>
                                <p:cTn id="72" presetID="21" presetClass="emph" presetSubtype="0" fill="hold" grpId="1" nodeType="withEffect">
                                  <p:stCondLst>
                                    <p:cond delay="0"/>
                                  </p:stCondLst>
                                  <p:childTnLst>
                                    <p:animClr clrSpc="hsl" dir="cw">
                                      <p:cBhvr override="childStyle">
                                        <p:cTn id="73" dur="500" fill="hold"/>
                                        <p:tgtEl>
                                          <p:spTgt spid="25"/>
                                        </p:tgtEl>
                                        <p:attrNameLst>
                                          <p:attrName>style.color</p:attrName>
                                        </p:attrNameLst>
                                      </p:cBhvr>
                                      <p:by>
                                        <p:hsl h="7200000" s="0" l="0"/>
                                      </p:by>
                                    </p:animClr>
                                    <p:animClr clrSpc="hsl" dir="cw">
                                      <p:cBhvr>
                                        <p:cTn id="74" dur="500" fill="hold"/>
                                        <p:tgtEl>
                                          <p:spTgt spid="25"/>
                                        </p:tgtEl>
                                        <p:attrNameLst>
                                          <p:attrName>fillcolor</p:attrName>
                                        </p:attrNameLst>
                                      </p:cBhvr>
                                      <p:by>
                                        <p:hsl h="7200000" s="0" l="0"/>
                                      </p:by>
                                    </p:animClr>
                                    <p:animClr clrSpc="hsl" dir="cw">
                                      <p:cBhvr>
                                        <p:cTn id="75" dur="500" fill="hold"/>
                                        <p:tgtEl>
                                          <p:spTgt spid="25"/>
                                        </p:tgtEl>
                                        <p:attrNameLst>
                                          <p:attrName>stroke.color</p:attrName>
                                        </p:attrNameLst>
                                      </p:cBhvr>
                                      <p:by>
                                        <p:hsl h="7200000" s="0" l="0"/>
                                      </p:by>
                                    </p:animClr>
                                    <p:set>
                                      <p:cBhvr>
                                        <p:cTn id="76" dur="500" fill="hold"/>
                                        <p:tgtEl>
                                          <p:spTgt spid="25"/>
                                        </p:tgtEl>
                                        <p:attrNameLst>
                                          <p:attrName>fill.type</p:attrName>
                                        </p:attrNameLst>
                                      </p:cBhvr>
                                      <p:to>
                                        <p:strVal val="solid"/>
                                      </p:to>
                                    </p:set>
                                  </p:childTnLst>
                                </p:cTn>
                              </p:par>
                              <p:par>
                                <p:cTn id="77" presetID="21" presetClass="emph" presetSubtype="0" fill="hold" grpId="1" nodeType="withEffect">
                                  <p:stCondLst>
                                    <p:cond delay="0"/>
                                  </p:stCondLst>
                                  <p:childTnLst>
                                    <p:animClr clrSpc="hsl" dir="cw">
                                      <p:cBhvr override="childStyle">
                                        <p:cTn id="78" dur="500" fill="hold"/>
                                        <p:tgtEl>
                                          <p:spTgt spid="27"/>
                                        </p:tgtEl>
                                        <p:attrNameLst>
                                          <p:attrName>style.color</p:attrName>
                                        </p:attrNameLst>
                                      </p:cBhvr>
                                      <p:by>
                                        <p:hsl h="7200000" s="0" l="0"/>
                                      </p:by>
                                    </p:animClr>
                                    <p:animClr clrSpc="hsl" dir="cw">
                                      <p:cBhvr>
                                        <p:cTn id="79" dur="500" fill="hold"/>
                                        <p:tgtEl>
                                          <p:spTgt spid="27"/>
                                        </p:tgtEl>
                                        <p:attrNameLst>
                                          <p:attrName>fillcolor</p:attrName>
                                        </p:attrNameLst>
                                      </p:cBhvr>
                                      <p:by>
                                        <p:hsl h="7200000" s="0" l="0"/>
                                      </p:by>
                                    </p:animClr>
                                    <p:animClr clrSpc="hsl" dir="cw">
                                      <p:cBhvr>
                                        <p:cTn id="80" dur="500" fill="hold"/>
                                        <p:tgtEl>
                                          <p:spTgt spid="27"/>
                                        </p:tgtEl>
                                        <p:attrNameLst>
                                          <p:attrName>stroke.color</p:attrName>
                                        </p:attrNameLst>
                                      </p:cBhvr>
                                      <p:by>
                                        <p:hsl h="7200000" s="0" l="0"/>
                                      </p:by>
                                    </p:animClr>
                                    <p:set>
                                      <p:cBhvr>
                                        <p:cTn id="81" dur="500" fill="hold"/>
                                        <p:tgtEl>
                                          <p:spTgt spid="2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9" grpId="0" animBg="1"/>
      <p:bldP spid="19" grpId="1" animBg="1"/>
      <p:bldP spid="20" grpId="0" animBg="1"/>
      <p:bldP spid="21" grpId="0" animBg="1"/>
      <p:bldP spid="22" grpId="0" animBg="1"/>
      <p:bldP spid="23" grpId="0"/>
      <p:bldP spid="24" grpId="0"/>
      <p:bldP spid="25" grpId="0"/>
      <p:bldP spid="25" grpId="1"/>
      <p:bldP spid="26" grpId="0"/>
      <p:bldP spid="27" grpId="0" animBg="1"/>
      <p:bldP spid="27"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D336491A-CDEA-4079-9869-0AFF87BB8254"/>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CqGsUg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AqhrFICH4LIykDAACGDAAAJwAAAHVuaXZlcnNhbC9mbGFzaF9wdWJsaXNoaW5nX3NldHRpbmdzLnhtbNVX3W7aMBS+5yksT70saTu6diihqgpo1VpAhW3tVWViQ6w6dhbbUHq1p9mD7Ul2HAMFtevSH6RNCBGfn+/8n5jw6DYVaMJyzZWM8G51ByMmY0W5HEf4y6C9fYiRNkRSIpRkEZYKo6NGJczsUHCd9JkxIKoRwEhdz0yEE2OyehBMp9Mq11nuuEpYA/i6Gqs0yHKmmTQsDzJBZvBjZhnTeI5QAgC+qZJztUalglDokc4VtYIhTsFzyV1QRLQF0QkOvNiQxDfjXFlJT5RQOcrHwwi/Ozx2n4WMh2rylEmXE90AoiObOqGUOy+I6PM7hhLGxwm4e1DDaMqpSSK8V3MoIB08RCmwfejEoZwoyIE0c/iUGUKJIf7o7Rl2a/SC4El0JknK4wFwkIs/ws3B9aerXuvi7LTz+XrQ7Z4NTnveiUInWMcJg3VDITikbB6zpZ2QGEPiBPwGnRERmoXBKmkhNlJyzTl3RkMlIPeFFrRROmS0Q1K2Uo3+DZdtkNzFaASBiFmEj3NOBEbcEMHjpbK2Q224KareXpVEgAXtydB5H9+b99mJE5JrturWgqNdzuPGN2UFRTNlkeA3DBmFIH6bwlPC0Gpx0ChXaUGF9jFICw4WJ5xNGT0qcjoH/JOhKzCRWtCEXs0EM97Cd8vv0JCNVA64jEygs4HOtcevPgs4I1rfg5KFj1v9s9Nm6/q002xdbrkACZ0QGT8THArO0sxsBJ/MkFRmoQfpiInVrCgK5bTglYmt+vIyaJ5a4cv81sVYgd5gSTZj5TmF+asHpc0mZFIMohuuAhpGkENJPCYwYlgXXFpWFjAmEikpZojEsNa0G+sJV1YDxQ+wh9Yv99DrIy6L0xhWG1jMKctLQe7s7r2v7X84OPxYrwa/fvzcflJpvvB7gjhzfuOfPLnyl2v/4TYMA7elH1/aJrf/5s7uXbS+lslrp3U5KFXSVr8UXLeMVPdzGakL/5LprbxgSrkAS2nshwzWkuApN4y+ZYu9oE1e9W73PbaZNtlgzK8Zjf8mZH9aXhPX7oVh8OjF1XFSLnkKiXArcXnbbezXduCm+SirUgG09f8OjcpvUEsDBBQAAgAIACqGsUi1/AlkugIAAFUKAAAhAAAAdW5pdmVyc2FsL2ZsYXNoX3NraW5fc2V0dGluZ3MueG1slVZtb+IwDP5+vwJx3+nulZ3UITHGSZN2t+k27XvamjYiTaokZce/vzhN1gQo9LAmEft5bMexzVK1pXzxYTJJc8GEfAatKS8VarxuQoubadZqLfgsF1wD1zMuZE3YdPHxp/2kiUVeYokdyLGcDcmhDzO3nzEUF+PbHGWIkIu6IXz/IEoxy0i+LaVoeXExtWrfgGSUbw3y6sd8tR4MwKjS9xrqKKf1Nco4SiNBKcCUvq9RLrIYyYD5SFf2M5LThzp/+wPajiqqLW35CWWI1pAS4iJfL1GG8dx4j19ljnKeoOGvNtAvn1EGoYzsQcbO776iDDJE0zb/0yONFCUWNOacf8R3DhOkMOOHWV2hXCTghTDQxVdw5bF3vQtA7ms49ymOqxTsCet6sBDw0TMGCy1bSBN/6myqEm+PrTbzAYsNYcoAQlUPejJJP5FWeTexrsf9gTfKi9CX0/SQV8HaGlZdwoG7WN/jV6tbuytCp++6IEMJO6cMUuyVPfK3qesRMlD2yGdGC3jkbH+cwaGpI/lHviXuOc/X31iBE3MsnNWfvBUjPeDoqiBVp/CYWhSwUJjOC60B3y1NrK5LKTnKKeVkR0uiqeC/EJft7WVUmhwYXK+d7qxUU83gVMPZHM2aDstlz3E/OmvckN3PQn+57jzRZovfTInWJK9q87OkphPHM2NiCjNNTjNwTxo4yHu+EQHHxh4i1URuQb4IwcaG4UKDGutedMM1BE+ToAZpcrrKqXNyqvy8rTOQa/NqFJSvcqzsgBUtK2b+9CuFNygOGAPWjqor448T+t6XgcI1ARCZV75ru0NnqVumKYMd+OEPFPbKQ3dLlenSoYZb6gfY6LDlnGZUT7pd0fdKvEMC/Qn8q0krcnxgGdH2mmTK3iyafL+G+1yixezXGTZfuMns2fVS5NjYjytolPjv5D9QSwMEFAACAAgAKoaxSCqWD2f+AgAAlwsAACYAAAB1bml2ZXJzYWwvaHRtbF9wdWJsaXNoaW5nX3NldHRpbmdzLnhtbM2Wb08aMRjA3/Mpmi6+lFPnpiN3GCMYiU6IsE1fmXItXGOvvbU98Hy1T7MPtk+yp1dAiI6dRpaFEOjTPr/nX/u04dF9KtCEacOVjPBufQcjJmNFuRxH+MvgdPsQI2OJpEQoySIsFUZHzVqY5UPBTdJn1sJSgwAjTSOzEU6szRpBMJ1O69xk2s0qkVvgm3qs0iDTzDBpmQ4yQQr4sUXGDJ4RKgDgmyo5U2vWagiFnvRZ0VwwxCl4LrkLiogzmwoc+FVDEt+NtcolPVFCaaTHwwi/Ozx2n/kaT2rxlEmXEtMEoRPbBqGUOyeI6PMHhhLGxwl4e7CP0ZRTm0R4b99RYHXwlFKyfeTEUU4UpEDaGT5lllBiiR96e5bdWzMXeBEtJEl5PIAZ5MKPcGtwe3bTa19ddC7Pbwfd7sWg0/NOlDrBKicMVg2F4JDKdcwWdkJiLYkT8Bt0RkQYFgbLovmykZIrzrkxGioBqS+1MBqBp6KI8LHmRGDELRE8XsxaosfMnnIBMTjd3fpIWvwI9PHGCdGGLRuazxiXxbj5TeWCokLlSPA7hqxCEFGewr+EoeV0o5FWaSkVxFhkBKcMTTibMnpUZmkG/JOhGzCR5qAJmy8TzHoL33P+gIZspDRwGZnAVgU5N55ffxE4I8Y8Qsncx63+RafVvu1cttrXWy5AQidExi+EQwlZmtmN8EmBpLJzPUhHTHLDyqJQTsu5KrHVX18Gw9Nc+DK/dTGW0BssyWasvKQwf/WgstmETMqD6A5XiYYjyKEkngkTMRx3LnNWFRgTiZQUBSIxNCrjjvWEq9yAxB9gjzav99DrIy7L0RhuDrCoKdOVkDu7e+/3P3w8OPzUqAe/fvzcXqs0a+E9QZw538NP1jbxRSN/2g3DwPXO59uw1fm/6sK9q/bXKpm6bF8PKhWp3a+E61ZZ1T2vsurKXxu9pSujkgvQZsb+2ECjETzlltG33DSvKPz6+9dvizcq/AajWLt9/98g/Gjx3Fp5X4XBsw/AGshXH9PN2m9QSwMEFAACAAgAKoaxSGhxUpGaAQAAHwYAAB8AAAB1bml2ZXJzYWwvaHRtbF9za2luX3NldHRpbmdzLmpzjZRNb8IwDIbv/AqUXSfEPmG7ocGkSRwmjdu0QyimVKRJlaQdHeK/rw5fTeqOxRfy8uR17CredrrVYhHrPne37rfbv/t7pwFqVudw7euiRU9RZ0YkC5glKYhEAguQ4nj0JO/OBGXMpDOdlx9oa2p+TOE/Sy5MHc8IC01ohjpcEOA3oW2owz8nsVOra19TrdHz3Fole5GSFqTtSaVT7hh29epWvcQAVgXoC+iSR+CZDtxqI8+ODwOMOhepNOOynKpY9eY8Wsda5XLRln9VZqCrT77eA/2nwcvEsxOJsW8W0jDxZIjRTmYajIFD3scJBgkLPgdR8+279QfqGTcLCugiMYk90qMbjDqd8RgaXRqOMHxMVl6Nbg4wmpyFjd0Td7cYHiF4CbphNb7H8ECV5dk/PmCmVYwdaaDNnp9QofgikfEhdR+D5PCyaNvWvXOh7vpj5j0hFTyhFfX80rbZEYKGAK03lo55TZB3StkJSpREDkVo1LQq6DliwzmC+88u49byaJVW46EajlUbuF6Dniklqtt/XbpnmKuz+wVQSwMEFAACAAgAKoaxSD08L9HBAAAA5QEAABoAAAB1bml2ZXJzYWwvaTE4bl9wcmVzZXRzLnhtbJ2RsQrCMBCG9z5FuN3EbqUkdRPcHHSWmqYaaS8ll1of35SKdJGAQyD/8X0/JCd3r75jT+PJOlSQ8y0wg9o1Fm8Kzqf9pgBGocam7hwaBeiA7apM2rzAozdkArFYgaTgHsJQCjFNE7c0+NhArhtDLCauXS/i6R2K2RTDosLilvYv+zODKssYk9fRduGAVbzHtCCMvFYwOxeN3GLrQPwCGpMATKrBUAJofQJ4DAnAjytAiu+b56RHCvGjYpBitZ4qewNQSwMEFAACAAgAKoaxSJr5lmRrAAAAawAAABwAAAB1bml2ZXJzYWwvbG9jYWxfc2V0dGluZ3MueG1ss7GvyM1RKEstKs7Mz7NVMtQzUFJIzUvOT8nMS7dVCg1x07VQUiguScxLSczJz0u1VcrLV1Kwt+OyyclPTswJTi0pASosVijISaxMLQpJzQUySlL9EnOBKp/tmfJ8ya5n09qfr9ivpG/HBQBQSwMEFAACAAgARJRXRyO0Tvv7AgAAsAgAABQAAAB1bml2ZXJzYWwvcGxheWVyLnhtbK1V30/bMBB+LtL+h8jv2C0dA6oExJDQHsaE1LHtrTKJm3hN4sx2COWv39nO76VsSHtolZzv++58993Fv3rOUu+JScVFHqAFniOP5aGIeB4H6OHr7fE5urp8d+QXKd0z6fEoQGXODYCmyIuYCiUvNIDvqU4C1DNgYEZeIbmQXO+B+xS420gnS/TuaAYuuQpQonWxIqSqKswVIPJYibQ0JAqHIiOFZIrlmkni0kBeg13pv6Phl4mc6H3BVA9Z6LcHrklajmfFByTVEgsZk5P5fEF+3H1ehwnL6DHPlaZ5yJAHlZzZUj7ScHcnojJlythmvktyzbQ2SVjbzNcrvjjPPSXDADmHTcaUojFTOM1jRByWTID9bUpVUvOoAa3hVTte81q/jXnfNG62c6RzLsrHlKsEjvqQzjoJ9Mkwqp/Z61oFPTQKujVMyJPsV8kli+zrt1aM8wVyAVvF2TyxqkI4gKdbGmoh9zcAAxXVHcRt07BrGraglgO30dcdBWpuu2VUl5I1pZr5Tzxi4guVkhpZXGpZMp+MjDWWDME+cVeum9Q1xE90lp7+Q2+M36g1P9VrnbGA/9GYT0DU1oTnEXu+5eCjWQY11QyKbWxYFyk2MbucVPmY9XQ9MLkc66bARTxNZcxgDCOqKens5BCUSarAJSzlCNs7OAhOeJyk8NOTDOPTgzQZlbtJht7BQXAqwt0EtDW3ZSTjOo7E1CrIJxPrxA9LpUXGX6w8B3tGr6wOXxu55ui64O3B2fyPURzEaAZziyZWl3nq7avm8N7MqVadz6ZwloFaYR6YLgvn1cxCWYx8IralZapv+jk1+7AHHeU8NR3TXN9B76Ja8xfmVTwyX7rF0tQkYUYzAfpwvuwxQD9huwzCW9OhiFuRN3XAmNg3928r2mz5unWu64c67EMNnzirHMbN1EdQRyxFmUejHuKi+4ioFHbatWTUS9kWbrQ4AZGKIkDv4aG+88XpRXfls8VFg7V53bvALpc3rPQ64U5BpNZ1exG/3g3w+BtQSwMEFAACAAgAKoaxSLCHI/RsAQAA9wIAACkAAAB1bml2ZXJzYWwvc2tpbl9jdXN0b21pemF0aW9uX3NldHRpbmdzLnhtbI1S20okMRB99yuCPzBJKreGdiC3lnlR0QGfm+ns0qyml07EZcnHm3Z3GEdHNPVUdU6doiqnTb/GaJ9Snh7Hv30ep3gXch7jz7Q+Q6jdTQ/TfDOHFHJaHSr3Yxym5038MS21Wk25j0M/D3ZB0xqj7vUhJbVyqmbMMIok89Qr5Dy3FWvANWAr5iix7eqdxD/dOexCzKdV29UR+rFhE1OY8yYO4c8ajtlvoeMNLud+GCsvrQVbouynFseWQIxwyX2hGgAEstwRh4uUjdQEecw4hmIUBQqIcE4aUYikHGrWNaKqMN8IxCRj1BXqae1GWhtHbZHQEKLrNK8aW7rOSIwRIQSYK1xAZzCqbKgaGtRyQHBgQBRtNFGAOtuZjhXvvLAcKeoFxoUZAxgfjnvY7u25DtVvr7M/5xeCJ7/gJLp4a3XCXO3uaZ4reRsefz/0OaBxuDi/ufV3/mqrt5vrq/P/vnz18J61mLVu/am3XwBQSwMEFAACAAgAK4axSAXZichKDQAA1SEAABcAAAB1bml2ZXJzYWwvdW5pdmVyc2FsLnBuZ+2a+VdS6/rAqdNpVvNU15xLvXmuOZQnp+NAmROna6UNZk61zLxhgqhoKGLTdUiJopaWiZ6sk+KAqZm6EbBDSR5E6jig4lBxFAXBgRAVkbupzr1r3fVd3z/gLn5gb57ns9/9Ps+73+d5n/1C7rEj/jobjTZCIBAdWIBPMASyBgaBfINcvxbU7Gq6MQGeViUF+3tDKF0mk6CwJvZg4EEIpI6wafnct6C8ISEgNAkC0WVqPqtYyIrzYDs4zOfgicuRkuGjebbyAdYHWdHc6rnV9Trn9ev1U78jntz8/fe7cy7o5+8MWPOuevNPOectLV79c+3W9Tt8bm8pM1Zf+Vn69/0bVNjpLpn7IulHxafSBxc9jydtD/9UTKmUUkRSt4hSSmVL3YMsLlSNla0op5EjGYrhmqZRnDFo0lknP1nFSpDpeTOEH1EPuvyMZKjR1lRm558zhnmpPnWneIOKK41V9vV4qyjsrK/7KlBuQwdl/OFner0bvwaUmu0rCUML4ij14K1/ixN+4DdIuIvFBvB0IMdKI+0iao43AlaDxy1aoAVaoAVaoAVaoAVaoAVaoAVaoAVaoAVaoAVa8L8HUAJz9QJLs2X6HtgK02i8rTRbiuvvaPYOd/p8p9lu3PL/g4/hd/5o4HrxWz/9fvihdSk2UfbGknAJtywwH0WJUL2CKlYooSlMF7yyDzmSJXlhXnszbXmsiaGSBPFbnOI5P4xPI5SVFazM3yTLjy07/M0znmNmXq7jr0svr2SFEahhZpqmYppihBrNGGLkDHbVxIgLMKe6wxvjFw71JKW9mTMXTwTMDSVxG/VmjoSALUryljhIXEMvPgxQryhdpulKaTxP/UEvs99j9tXWMK6Xcipe4EZqGkkTjwOZi2OFSEMXqIPTsAfiFHfgvlRAgNJjhppX3grl1bw3MUMs+qRZxqd3JDYmKInGyFc/mbJbC2nzkscsGn3TMdP5A/c527PqIoDh/VzCZ4/s+jgRkHhy0wlPKQJjX+bszJjFIy+5eFBnD6eOZijieSfPksVx11ux4rDRwUj7csF++HCICRm9wjRfmbnwPXnLvpK8OdI0VtjZdlLWG8MJ68aj5EDFzDFBO1fWSpI6JRoq6uKAM32AKs2Ot4ChsxNFnm9FLyQam6rpAelTdaxBLiHudztl9cPYQJEbvdMhkHDLavg6YAOMudUOVlTje4FqfBeiKDT+bKrxs0ZhW+u5M03oNxIUqnFE+P5YetCJHeTSwl2Prp32DJEn/bNmthj/xvFpFY/Z31BRxmzlsVwYixzn55tjaX5d6eaNmwXCiO5eRwJPRrboCKlbN0ie/8s3kPfwSs9bVC4+rvuzIfGiFmmBysOHmGSU/VcTIye4ZfrIW888Txj9R3mxbSn15gZ0S36IXNbPfuzdnrNtu3H7/phWM5sDtoqN5MzpNAQ3DV+s8BIJ00jSh4hXxEWAPX9y6mrKTdprCKS5SBS+fTi23UlUkNnHaXButEsIFVrrw+z/celZiuCCPFC1HIgrd+5kjWwsjlQM4QPqN6+Vyxz339un2otoeIiLuuEqdkp8p3RNBjII0xaAQvC3ZIUOpE0enB1ZvehhdXj4x/toWXWQaUq3nbrOh7jJyLh6uHkg0RJ9yrjdKXLnIhzNHeYZwgC+g0XHB0C5FvI+LVSW+5P7l3YnVQ8ECFOTQ1YtP9e9HMQbi7bcbHhKPhAsvDbR5fvyYu+uH5LuF3FhwTzCIfhv2CPE0ECobsjfBNhd6OHmmnM8N1gKzc8+zTz7iDUYxgm9tNl2Y4nwlZO4jwmOK2cEK+OkeJqI4vKs2B/eogze2XF9Tb+D2VwplpefjGOmF+9NOo1oTTRqLNnzl3zh05I8fW8b7x5ZsH7cjWr9QFHiqxuYEoDk5nXi/n1haNbNATrvDUb6OLKQ5VHgbkdsnfttj0ROxVl/GZAEEaPicrmo77WmZ/ulQgdf4qZKna66WUzB2CNdpmvnhYujEhQGHsH7YBvjc2cf5ddXO0LSkfli4damW1ccnz4spervFy0BQ9t3ijDTFAchjQBw9CN1MbZUb44veprV0OPQyFCrpmPpCi5A/9rpHagiLOqtnUoUwgDc6F57uAKcgjoaj1tkRyFws3lRUzTS3LKMO9qKX8KUlPfE9zYD4bf45WEGDYiSDFFdj2MXD886zQ5SU8YqMlPh2BrGEiaS8AuiiVLLVck8DgtDDZi+XUctiBBrHs3cXZ43I+NC1erUFQnDYJx9JHUUAqmOIuWVKbGXKxqy9DeKkkShTD6SQVOkiA63GUG9xPaKy4vvr+u94BEgqHxERieAmTdkmtjYhHfy8A7O1EftIQcqHxVgbJHf3jVqX+p36lH17heiR2R3c6zaOkC3z/GeFSPoU5/9BWiyLndJLDO6Z6/z0OHXdxYBfdi4jmKjUSluaXJ+Sd8Ffh8ZO8nNXJGlFGEc8EVNWRv/KnueLerrAB9K6b6eOby466ZVNDa28zg74tF5n7KYzUbiVB7gTkiLTxafN7izxrVFqnKdMmpfkNZ3D7tAIOIUw0zO06yxtUv91Mc4qQUMI2nkgb4kHGNSdFR1qa9NfPxuT+oy3XyajlwY9lB2Mk+Py3yIjn2C+7gWXTbZAkZzBtD1eQGri8MVOJMUnWhs6sCk1BhyBS32MjCryhq8X4uXO370lyweEwjxC4NvHNgX2yXJTJO17SPWAuxuSwtbvZduJ77cvecY+wyhpqB2ftl1D9E2O2Zix7mKLAz33gDYz2Rfh71Fh26mkj/qfNRT3jP/7b4qMTzcRS+B+l8u9WXYe/SFMl0nJ/pzzK8+zrq5Du1FHPQrRpZTavGqgdbCNzl70KGyvmPZj/NnWV8Hz0iEIoxRxjz2EDvZofCWcX6RXgN5VtZ80Cp3LGGiOW+ioPz4qieR1dCFl3rOUOUA15kAXVmwM8MtfOB4KoYaSH62V1Vg+ngWt0NA/Tpx+JYEj99xzh5+OrISK8s1m6MtcVP6jtdeOq7veYY8lOn1aNK158Kiwdlb72ruhrpwvZzyx3YIg8iZvL19nAWFR1T56sM6lns5wmjD9iXaVEBwLR5BmrIg2mLnOqwfmqsm/Plbgh16GjxUn7r5F+GDReVUu/eMzzacPuISlaLJRmeHIzPkvfMNH/bB+xuv0vOtYkx2NyyLnbMvTXDTnxSj1//2CEA7iscHyrPqTGQlO51MtsLgekVG8EE3XfwhfNZxX+LXqXP+0fy2FnA5Hdz7O/liXIn0xRW1aIRACvqDtZdgrDYrJEnpqyCnGWAVUK8Cg8UoJf7n1DvnTWyOM9evc0rO5tsi06cOBjMTkfei0eJoMFcf1ZFFU+JH99ladrTmH/K9fQbaaP+TKlyWP0Zp24+gFlsQe+LKwsyVOVZ3wdU6Ln0Hx/HGlIw2nYGUfcxzQKzMFTISXrfO/LqJz6x0DVNdE484sCZGCLHkqNuPT6QK/swhSxnzA7FCr9mLZLwsoq7MaytvP5tx4LixCq3KsZbLQscXbYzyxf4HXGu/BC+Z1Rhuju4PjIDOrybPRhsWwIvOgNfNzRSh3BvtPCnGYkXZy39U8LxpuwF5HSHAkby1vs8toED/SckQLyozowoXeUs9eTQTwEw8yh7EJ0ixETvenxpWju0YVqIKl345xbCiov6dVWe63Kefl+rzKJ8zVmO6jOPCR6Nyau2IWFNg7EGGWjk6isvzXHe7MpKNFwGIkqcpgkVpKiOdnxyuE7HtzxvPbvu89CxdnvylcJCbG9dXkw1OqCJwYiZJ0lzvBTi2KKVUZK75L/wKe/YkXSVBNnWjhOIySJPoy6iVv9WEDo8dTfDsw50Kr0KYgmPRV7lSxMHoNRj6EHMDEj3RQVfC0NOF0cnTrOMTmhAXjz0meAFvF2GUoi/Xi8BKLY73cp8PEZbaHEi6fr4liObhkMuMp7yw35hQJVUl5td+hJIBgmauNONExdv+s3T7IVtn/ajLrO9gu+XlWOrWppUVBYPRcjAC6sDi5YaJj67iGo+Em/7pMzr8rKKk9e8GnvNbwFyzaON1fWQDEFMKrrmcGMQmE1MYRYQ4nI1lL7OgKyjqweb8ncohNC/iYZR6iSdZ65r6AqqaPNr07SoEepqmeAF6VZxWyAIkX02jw2vVUpngTI+bKzBW0rt/uDUuiItqGhKik61aKp2kb+s/tX2jd0kT/c5ZyV9DL1O00HZ82fpkE8aQZbYa8swrDgrt2MVviRt5PL4tqsAMtOlj3tT97QrNj//cwLm7pctP8BbM7qNQGunp0xoMwAeL9Pfik1EVNfvumQAkat+xE+zkmw6HwRJu7MTo+tJfMfQYykSQ0JrM3CxKNAzArchKkXqHKlCrwbq+jSSxiWeafeyXDInpyyzXEKsWe03sczTPSNXd1gBQ2tEyTdUecvf/ehsoVS/Huq/+/DpQ4ZUoYDswLvlrxHCDXn/EshCqvvgf8ZJj/8PP/zCgVOb1PMNbOS2Lo9Rwa43qdJVoV3SzIQy+oGCoaYtgpA4+0HTQV7bkj76t1nnIUa/KjXsT7L356opGD/M94kPxPnvtX1BLAwQUAAIACAArhrFIKwvAbUoAAABrAAAAGwAAAHVuaXZlcnNhbC91bml2ZXJzYWwucG5nLnhtbLOxr8jNUShLLSrOzM+zVTLUM1Cyt+PlsikoSi3LTC1XqACKGekZQICSQiUqtzwzpSQDKGRgbowQzEjNTM8osVWyMDCFC+oDzQQAUEsBAgAAFAACAAgAKoaxSBUOrShkBAAABxEAAB0AAAAAAAAAAQAAAAAAAAAAAHVuaXZlcnNhbC9jb21tb25fbWVzc2FnZXMubG5nUEsBAgAAFAACAAgAKoaxSAh+CyMpAwAAhgwAACcAAAAAAAAAAQAAAAAAnwQAAHVuaXZlcnNhbC9mbGFzaF9wdWJsaXNoaW5nX3NldHRpbmdzLnhtbFBLAQIAABQAAgAIACqGsUi1/AlkugIAAFUKAAAhAAAAAAAAAAEAAAAAAA0IAAB1bml2ZXJzYWwvZmxhc2hfc2tpbl9zZXR0aW5ncy54bWxQSwECAAAUAAIACAAqhrFIKpYPZ/4CAACXCwAAJgAAAAAAAAABAAAAAAAGCwAAdW5pdmVyc2FsL2h0bWxfcHVibGlzaGluZ19zZXR0aW5ncy54bWxQSwECAAAUAAIACAAqhrFIaHFSkZoBAAAfBgAAHwAAAAAAAAABAAAAAABIDgAAdW5pdmVyc2FsL2h0bWxfc2tpbl9zZXR0aW5ncy5qc1BLAQIAABQAAgAIACqGsUg9PC/RwQAAAOUBAAAaAAAAAAAAAAEAAAAAAB8QAAB1bml2ZXJzYWwvaTE4bl9wcmVzZXRzLnhtbFBLAQIAABQAAgAIACqGsUia+ZZkawAAAGsAAAAcAAAAAAAAAAEAAAAAABgRAAB1bml2ZXJzYWwvbG9jYWxfc2V0dGluZ3MueG1sUEsBAgAAFAACAAgARJRXRyO0Tvv7AgAAsAgAABQAAAAAAAAAAQAAAAAAvREAAHVuaXZlcnNhbC9wbGF5ZXIueG1sUEsBAgAAFAACAAgAKoaxSLCHI/RsAQAA9wIAACkAAAAAAAAAAQAAAAAA6hQAAHVuaXZlcnNhbC9za2luX2N1c3RvbWl6YXRpb25fc2V0dGluZ3MueG1sUEsBAgAAFAACAAgAK4axSAXZichKDQAA1SEAABcAAAAAAAAAAAAAAAAAnRYAAHVuaXZlcnNhbC91bml2ZXJzYWwucG5nUEsBAgAAFAACAAgAK4axSCsLwG1KAAAAawAAABsAAAAAAAAAAQAAAAAAHCQAAHVuaXZlcnNhbC91bml2ZXJzYWwucG5nLnhtbFBLBQYAAAAACwALAEkDAACfJAAAAAA="/>
  <p:tag name="ISPRING_PRESENTATION_TITLE" val="hg000777"/>
</p:tagLst>
</file>

<file path=ppt/tags/tag2.xml><?xml version="1.0" encoding="utf-8"?>
<p:tagLst xmlns:a="http://schemas.openxmlformats.org/drawingml/2006/main" xmlns:r="http://schemas.openxmlformats.org/officeDocument/2006/relationships" xmlns:p="http://schemas.openxmlformats.org/presentationml/2006/main">
  <p:tag name="POCKET_SHAPE_SH" val="H"/>
</p:tagLst>
</file>

<file path=ppt/tags/tag3.xml><?xml version="1.0" encoding="utf-8"?>
<p:tagLst xmlns:a="http://schemas.openxmlformats.org/drawingml/2006/main" xmlns:r="http://schemas.openxmlformats.org/officeDocument/2006/relationships" xmlns:p="http://schemas.openxmlformats.org/presentationml/2006/main">
  <p:tag name="EFFECT_TARSP_IDS" val="3101|16|3097|3098|3099|50|3095|18|3103|58|"/>
</p:tagLst>
</file>

<file path=ppt/tags/tag4.xml><?xml version="1.0" encoding="utf-8"?>
<p:tagLst xmlns:a="http://schemas.openxmlformats.org/drawingml/2006/main" xmlns:r="http://schemas.openxmlformats.org/officeDocument/2006/relationships" xmlns:p="http://schemas.openxmlformats.org/presentationml/2006/main">
  <p:tag name="EFFECT_TARSP_IDS" val="7|8|"/>
</p:tagLst>
</file>

<file path=ppt/tags/tag5.xml><?xml version="1.0" encoding="utf-8"?>
<p:tagLst xmlns:a="http://schemas.openxmlformats.org/drawingml/2006/main" xmlns:r="http://schemas.openxmlformats.org/officeDocument/2006/relationships" xmlns:p="http://schemas.openxmlformats.org/presentationml/2006/main">
  <p:tag name="EFFECT_TARSP_IDS" val="7|8|"/>
</p:tagLst>
</file>

<file path=ppt/tags/tag6.xml><?xml version="1.0" encoding="utf-8"?>
<p:tagLst xmlns:a="http://schemas.openxmlformats.org/drawingml/2006/main" xmlns:r="http://schemas.openxmlformats.org/officeDocument/2006/relationships" xmlns:p="http://schemas.openxmlformats.org/presentationml/2006/main">
  <p:tag name="EFFECT_TARSP_IDS" val="7|8|"/>
</p:tagLst>
</file>

<file path=ppt/tags/tag7.xml><?xml version="1.0" encoding="utf-8"?>
<p:tagLst xmlns:a="http://schemas.openxmlformats.org/drawingml/2006/main" xmlns:r="http://schemas.openxmlformats.org/officeDocument/2006/relationships" xmlns:p="http://schemas.openxmlformats.org/presentationml/2006/main">
  <p:tag name="EFFECT_TARSP_IDS" val="7|8|"/>
</p:tagLst>
</file>

<file path=ppt/tags/tag8.xml><?xml version="1.0" encoding="utf-8"?>
<p:tagLst xmlns:a="http://schemas.openxmlformats.org/drawingml/2006/main" xmlns:r="http://schemas.openxmlformats.org/officeDocument/2006/relationships" xmlns:p="http://schemas.openxmlformats.org/presentationml/2006/main">
  <p:tag name="POCKET_SHAPE_SH" val="H"/>
</p:tagLst>
</file>

<file path=ppt/tags/tag9.xml><?xml version="1.0" encoding="utf-8"?>
<p:tagLst xmlns:a="http://schemas.openxmlformats.org/drawingml/2006/main" xmlns:r="http://schemas.openxmlformats.org/officeDocument/2006/relationships" xmlns:p="http://schemas.openxmlformats.org/presentationml/2006/main">
  <p:tag name="EFFECT_TARSP_IDS" val="3101|16|3097|3098|3099|50|3095|18|3103|58|"/>
</p:tagLst>
</file>

<file path=ppt/theme/theme1.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方正兰亭黑_GBK"/>
        <a:ea typeface="方正兰亭黑_GBK"/>
        <a:cs typeface=""/>
      </a:majorFont>
      <a:minorFont>
        <a:latin typeface="方正兰亭黑_GBK"/>
        <a:ea typeface="方正兰亭黑_GBK"/>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3433</TotalTime>
  <Pages>0</Pages>
  <Words>2973</Words>
  <Characters>0</Characters>
  <Application>Microsoft Office PowerPoint</Application>
  <DocSecurity>0</DocSecurity>
  <PresentationFormat>自定义</PresentationFormat>
  <Lines>0</Lines>
  <Paragraphs>436</Paragraphs>
  <Slides>28</Slides>
  <Notes>28</Notes>
  <HiddenSlides>0</HiddenSlides>
  <MMClips>1</MMClips>
  <ScaleCrop>false</ScaleCrop>
  <HeadingPairs>
    <vt:vector size="4" baseType="variant">
      <vt:variant>
        <vt:lpstr>主题</vt:lpstr>
      </vt:variant>
      <vt:variant>
        <vt:i4>1</vt:i4>
      </vt:variant>
      <vt:variant>
        <vt:lpstr>幻灯片标题</vt:lpstr>
      </vt:variant>
      <vt:variant>
        <vt:i4>28</vt:i4>
      </vt:variant>
    </vt:vector>
  </HeadingPairs>
  <TitlesOfParts>
    <vt:vector size="29"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vector>
  </TitlesOfParts>
  <LinksUpToDate>false</LinksUpToDate>
  <CharactersWithSpaces>0</CharactersWithSpaces>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47</cp:revision>
  <dcterms:created xsi:type="dcterms:W3CDTF">2014-10-29T09:18:00Z</dcterms:created>
  <dcterms:modified xsi:type="dcterms:W3CDTF">2017-07-10T05:16:06Z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2052-9.1.0.4994</vt:lpwstr>
  </property>
</Properties>
</file>